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405" r:id="rId2"/>
    <p:sldId id="410" r:id="rId3"/>
    <p:sldId id="264" r:id="rId4"/>
    <p:sldId id="533" r:id="rId5"/>
    <p:sldId id="536" r:id="rId6"/>
    <p:sldId id="534" r:id="rId7"/>
    <p:sldId id="535" r:id="rId8"/>
    <p:sldId id="512" r:id="rId9"/>
    <p:sldId id="531" r:id="rId10"/>
    <p:sldId id="525" r:id="rId11"/>
    <p:sldId id="529" r:id="rId12"/>
    <p:sldId id="530" r:id="rId13"/>
    <p:sldId id="532" r:id="rId14"/>
    <p:sldId id="518" r:id="rId15"/>
    <p:sldId id="520" r:id="rId16"/>
    <p:sldId id="521" r:id="rId17"/>
    <p:sldId id="522" r:id="rId18"/>
    <p:sldId id="509" r:id="rId19"/>
    <p:sldId id="28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D90077"/>
    <a:srgbClr val="6C0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7" autoAdjust="0"/>
    <p:restoredTop sz="94660"/>
  </p:normalViewPr>
  <p:slideViewPr>
    <p:cSldViewPr snapToGrid="0">
      <p:cViewPr varScale="1">
        <p:scale>
          <a:sx n="80" d="100"/>
          <a:sy n="80" d="100"/>
        </p:scale>
        <p:origin x="17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Frapwell" userId="f4639ed36953b628" providerId="LiveId" clId="{9586B42A-6EA7-4A06-9920-29D41890ECCB}"/>
    <pc:docChg chg="modSld">
      <pc:chgData name="Andrew Frapwell" userId="f4639ed36953b628" providerId="LiveId" clId="{9586B42A-6EA7-4A06-9920-29D41890ECCB}" dt="2019-03-06T22:12:17.141" v="7" actId="20577"/>
      <pc:docMkLst>
        <pc:docMk/>
      </pc:docMkLst>
      <pc:sldChg chg="modSp">
        <pc:chgData name="Andrew Frapwell" userId="f4639ed36953b628" providerId="LiveId" clId="{9586B42A-6EA7-4A06-9920-29D41890ECCB}" dt="2019-03-06T22:12:17.141" v="7" actId="20577"/>
        <pc:sldMkLst>
          <pc:docMk/>
          <pc:sldMk cId="2720399926" sldId="534"/>
        </pc:sldMkLst>
        <pc:spChg chg="mod">
          <ac:chgData name="Andrew Frapwell" userId="f4639ed36953b628" providerId="LiveId" clId="{9586B42A-6EA7-4A06-9920-29D41890ECCB}" dt="2019-03-06T22:12:17.141" v="7" actId="20577"/>
          <ac:spMkLst>
            <pc:docMk/>
            <pc:sldMk cId="2720399926" sldId="534"/>
            <ac:spMk id="2" creationId="{D93A4390-CEF6-45AC-B955-43E81846BAF1}"/>
          </ac:spMkLst>
        </pc:sp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9.png"/><Relationship Id="rId5" Type="http://schemas.openxmlformats.org/officeDocument/2006/relationships/image" Target="../media/image6.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8.png"/></Relationships>
</file>

<file path=ppt/diagrams/_rels/data5.xml.rels><?xml version="1.0" encoding="UTF-8" standalone="yes"?>
<Relationships xmlns="http://schemas.openxmlformats.org/package/2006/relationships"><Relationship Id="rId2" Type="http://schemas.openxmlformats.org/officeDocument/2006/relationships/hyperlink" Target="mailto:cpd@afPE.org.uk" TargetMode="External"/><Relationship Id="rId1" Type="http://schemas.openxmlformats.org/officeDocument/2006/relationships/hyperlink" Target="mailto:andrew@afTLC.com" TargetMode="External"/></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77E2AE-B97A-434C-8862-8719EBC99BBD}" type="doc">
      <dgm:prSet loTypeId="urn:microsoft.com/office/officeart/2018/2/layout/IconCircleList" loCatId="icon" qsTypeId="urn:microsoft.com/office/officeart/2005/8/quickstyle/simple4" qsCatId="simple" csTypeId="urn:microsoft.com/office/officeart/2018/5/colors/Iconchunking_neutralicon_colorful1" csCatId="colorful" phldr="1"/>
      <dgm:spPr/>
      <dgm:t>
        <a:bodyPr/>
        <a:lstStyle/>
        <a:p>
          <a:endParaRPr lang="en-US"/>
        </a:p>
      </dgm:t>
    </dgm:pt>
    <dgm:pt modelId="{156AE081-2554-437A-A505-73B1205422AB}">
      <dgm:prSet custT="1"/>
      <dgm:spPr/>
      <dgm:t>
        <a:bodyPr/>
        <a:lstStyle/>
        <a:p>
          <a:r>
            <a:rPr lang="en-GB" sz="2400" dirty="0"/>
            <a:t>What is assessing without levels?</a:t>
          </a:r>
          <a:endParaRPr lang="en-US" sz="2400" dirty="0"/>
        </a:p>
      </dgm:t>
    </dgm:pt>
    <dgm:pt modelId="{5E29BFD4-130B-49C2-A884-4953FA87B776}" type="parTrans" cxnId="{C649BB5B-6398-4DE3-8F2B-41007A5D2AA8}">
      <dgm:prSet/>
      <dgm:spPr/>
      <dgm:t>
        <a:bodyPr/>
        <a:lstStyle/>
        <a:p>
          <a:endParaRPr lang="en-US"/>
        </a:p>
      </dgm:t>
    </dgm:pt>
    <dgm:pt modelId="{15725D59-C7F7-4A38-AB67-D7A3ECBA67B1}" type="sibTrans" cxnId="{C649BB5B-6398-4DE3-8F2B-41007A5D2AA8}">
      <dgm:prSet/>
      <dgm:spPr/>
      <dgm:t>
        <a:bodyPr/>
        <a:lstStyle/>
        <a:p>
          <a:endParaRPr lang="en-US"/>
        </a:p>
      </dgm:t>
    </dgm:pt>
    <dgm:pt modelId="{7E708CFF-CA25-42C8-B1C9-47DF7A25E28F}">
      <dgm:prSet custT="1"/>
      <dgm:spPr/>
      <dgm:t>
        <a:bodyPr/>
        <a:lstStyle/>
        <a:p>
          <a:r>
            <a:rPr lang="en-GB" sz="2400" dirty="0"/>
            <a:t>Have we changed our planning, the way we teach or assess in PE?</a:t>
          </a:r>
          <a:endParaRPr lang="en-US" sz="2400" dirty="0"/>
        </a:p>
      </dgm:t>
    </dgm:pt>
    <dgm:pt modelId="{2DFE9D55-A193-4634-8A91-2BF13636F72B}" type="parTrans" cxnId="{565E589E-B99D-428E-AF00-115172F98899}">
      <dgm:prSet/>
      <dgm:spPr/>
      <dgm:t>
        <a:bodyPr/>
        <a:lstStyle/>
        <a:p>
          <a:endParaRPr lang="en-US"/>
        </a:p>
      </dgm:t>
    </dgm:pt>
    <dgm:pt modelId="{6F30C1D5-7C07-409D-88AC-ADE6C5661243}" type="sibTrans" cxnId="{565E589E-B99D-428E-AF00-115172F98899}">
      <dgm:prSet/>
      <dgm:spPr/>
      <dgm:t>
        <a:bodyPr/>
        <a:lstStyle/>
        <a:p>
          <a:endParaRPr lang="en-US"/>
        </a:p>
      </dgm:t>
    </dgm:pt>
    <dgm:pt modelId="{7816BD2E-F16D-4146-81BB-5FEACC32A8D9}">
      <dgm:prSet custT="1"/>
      <dgm:spPr/>
      <dgm:t>
        <a:bodyPr/>
        <a:lstStyle/>
        <a:p>
          <a:r>
            <a:rPr lang="en-GB" sz="2400" dirty="0"/>
            <a:t>How do we effectively use summative assessment and is it aligned to NCPE 2013 standards?</a:t>
          </a:r>
          <a:endParaRPr lang="en-US" sz="2400" dirty="0"/>
        </a:p>
      </dgm:t>
    </dgm:pt>
    <dgm:pt modelId="{8D3D46D0-6E00-4A0C-9F5E-F189E5BC868B}" type="parTrans" cxnId="{162D0143-7CCA-4854-A359-B493EC89CD03}">
      <dgm:prSet/>
      <dgm:spPr/>
      <dgm:t>
        <a:bodyPr/>
        <a:lstStyle/>
        <a:p>
          <a:endParaRPr lang="en-US"/>
        </a:p>
      </dgm:t>
    </dgm:pt>
    <dgm:pt modelId="{534A29DA-60FD-434B-8095-967DD5C34308}" type="sibTrans" cxnId="{162D0143-7CCA-4854-A359-B493EC89CD03}">
      <dgm:prSet/>
      <dgm:spPr/>
      <dgm:t>
        <a:bodyPr/>
        <a:lstStyle/>
        <a:p>
          <a:endParaRPr lang="en-US"/>
        </a:p>
      </dgm:t>
    </dgm:pt>
    <dgm:pt modelId="{46AC6B66-5FDE-4868-A919-756B7B775498}">
      <dgm:prSet custT="1"/>
      <dgm:spPr/>
      <dgm:t>
        <a:bodyPr/>
        <a:lstStyle/>
        <a:p>
          <a:r>
            <a:rPr lang="en-GB" sz="2400" dirty="0"/>
            <a:t>How is our formative assessment used to meet learners’ needs?</a:t>
          </a:r>
          <a:endParaRPr lang="en-US" sz="2400" dirty="0"/>
        </a:p>
      </dgm:t>
    </dgm:pt>
    <dgm:pt modelId="{EC128B30-8AB5-41E4-8B7A-4BD71EA3B75C}" type="parTrans" cxnId="{E56C182F-5FAF-4C12-BDFD-5FACEABCD0C3}">
      <dgm:prSet/>
      <dgm:spPr/>
      <dgm:t>
        <a:bodyPr/>
        <a:lstStyle/>
        <a:p>
          <a:endParaRPr lang="en-US"/>
        </a:p>
      </dgm:t>
    </dgm:pt>
    <dgm:pt modelId="{1F21F4A6-025D-4E60-9D2E-9D04A207D284}" type="sibTrans" cxnId="{E56C182F-5FAF-4C12-BDFD-5FACEABCD0C3}">
      <dgm:prSet/>
      <dgm:spPr/>
      <dgm:t>
        <a:bodyPr/>
        <a:lstStyle/>
        <a:p>
          <a:endParaRPr lang="en-US"/>
        </a:p>
      </dgm:t>
    </dgm:pt>
    <dgm:pt modelId="{D551A365-6C3D-448F-BAEE-A6B3ADCF5EA3}">
      <dgm:prSet custT="1"/>
      <dgm:spPr/>
      <dgm:t>
        <a:bodyPr/>
        <a:lstStyle/>
        <a:p>
          <a:r>
            <a:rPr lang="en-GB" sz="2400" dirty="0"/>
            <a:t>Do commercial tracking systems drive our assessment approach?</a:t>
          </a:r>
          <a:endParaRPr lang="en-US" sz="2400" dirty="0"/>
        </a:p>
      </dgm:t>
    </dgm:pt>
    <dgm:pt modelId="{F7C03088-28FA-45C0-9F48-E8DD50569ADA}" type="parTrans" cxnId="{0BB8767C-1FD2-4158-B638-6125F7DB6B96}">
      <dgm:prSet/>
      <dgm:spPr/>
      <dgm:t>
        <a:bodyPr/>
        <a:lstStyle/>
        <a:p>
          <a:endParaRPr lang="en-US"/>
        </a:p>
      </dgm:t>
    </dgm:pt>
    <dgm:pt modelId="{6017FAC7-A2A4-4D94-9EF8-7415E39EA04A}" type="sibTrans" cxnId="{0BB8767C-1FD2-4158-B638-6125F7DB6B96}">
      <dgm:prSet/>
      <dgm:spPr/>
      <dgm:t>
        <a:bodyPr/>
        <a:lstStyle/>
        <a:p>
          <a:endParaRPr lang="en-US"/>
        </a:p>
      </dgm:t>
    </dgm:pt>
    <dgm:pt modelId="{ACD778D1-1786-448F-BEAA-138A2EB3D9BE}">
      <dgm:prSet custT="1"/>
      <dgm:spPr/>
      <dgm:t>
        <a:bodyPr/>
        <a:lstStyle/>
        <a:p>
          <a:r>
            <a:rPr lang="en-GB" sz="2400" dirty="0"/>
            <a:t>Is our assessment system ‘fit for purpose’?</a:t>
          </a:r>
          <a:endParaRPr lang="en-US" sz="2400" dirty="0"/>
        </a:p>
      </dgm:t>
    </dgm:pt>
    <dgm:pt modelId="{C0511AE0-4383-4BED-A0DA-90D9F555A0EC}" type="parTrans" cxnId="{DBEF42A9-25F5-4C8B-A503-B1B086B5427B}">
      <dgm:prSet/>
      <dgm:spPr/>
      <dgm:t>
        <a:bodyPr/>
        <a:lstStyle/>
        <a:p>
          <a:endParaRPr lang="en-US"/>
        </a:p>
      </dgm:t>
    </dgm:pt>
    <dgm:pt modelId="{1D8AFE59-578B-4AC0-81F0-80F6DCE764CF}" type="sibTrans" cxnId="{DBEF42A9-25F5-4C8B-A503-B1B086B5427B}">
      <dgm:prSet/>
      <dgm:spPr/>
      <dgm:t>
        <a:bodyPr/>
        <a:lstStyle/>
        <a:p>
          <a:endParaRPr lang="en-US"/>
        </a:p>
      </dgm:t>
    </dgm:pt>
    <dgm:pt modelId="{408A7EF9-2C29-43EA-B5FA-E54304933DF3}" type="pres">
      <dgm:prSet presAssocID="{2877E2AE-B97A-434C-8862-8719EBC99BBD}" presName="root" presStyleCnt="0">
        <dgm:presLayoutVars>
          <dgm:dir/>
          <dgm:resizeHandles val="exact"/>
        </dgm:presLayoutVars>
      </dgm:prSet>
      <dgm:spPr/>
      <dgm:t>
        <a:bodyPr/>
        <a:lstStyle/>
        <a:p>
          <a:endParaRPr lang="en-GB"/>
        </a:p>
      </dgm:t>
    </dgm:pt>
    <dgm:pt modelId="{0CE36BEF-3916-4094-B105-289A2BE55D38}" type="pres">
      <dgm:prSet presAssocID="{2877E2AE-B97A-434C-8862-8719EBC99BBD}" presName="container" presStyleCnt="0">
        <dgm:presLayoutVars>
          <dgm:dir/>
          <dgm:resizeHandles val="exact"/>
        </dgm:presLayoutVars>
      </dgm:prSet>
      <dgm:spPr/>
    </dgm:pt>
    <dgm:pt modelId="{BBDDD392-BF53-46ED-B524-5309493CC54A}" type="pres">
      <dgm:prSet presAssocID="{156AE081-2554-437A-A505-73B1205422AB}" presName="compNode" presStyleCnt="0"/>
      <dgm:spPr/>
    </dgm:pt>
    <dgm:pt modelId="{4440B2A5-893D-4492-97CE-B07C75461677}" type="pres">
      <dgm:prSet presAssocID="{156AE081-2554-437A-A505-73B1205422AB}" presName="iconBgRect" presStyleLbl="bgShp" presStyleIdx="0" presStyleCnt="6"/>
      <dgm:spPr/>
    </dgm:pt>
    <dgm:pt modelId="{AD513733-95BB-4B1A-86B3-534844423E86}" type="pres">
      <dgm:prSet presAssocID="{156AE081-2554-437A-A505-73B1205422AB}"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a:fillRect/>
          </a:stretch>
        </a:blipFill>
        <a:ln>
          <a:noFill/>
        </a:ln>
      </dgm:spPr>
      <dgm:extLst>
        <a:ext uri="{E40237B7-FDA0-4F09-8148-C483321AD2D9}">
          <dgm14:cNvPr xmlns:dgm14="http://schemas.microsoft.com/office/drawing/2010/diagram" id="0" name="" descr="Flower without Stem"/>
        </a:ext>
      </dgm:extLst>
    </dgm:pt>
    <dgm:pt modelId="{F74AF800-A100-4503-8B0F-2A8D719BE9AA}" type="pres">
      <dgm:prSet presAssocID="{156AE081-2554-437A-A505-73B1205422AB}" presName="spaceRect" presStyleCnt="0"/>
      <dgm:spPr/>
    </dgm:pt>
    <dgm:pt modelId="{BD028B3A-9A0C-4D36-B27D-E96EC736BF2D}" type="pres">
      <dgm:prSet presAssocID="{156AE081-2554-437A-A505-73B1205422AB}" presName="textRect" presStyleLbl="revTx" presStyleIdx="0" presStyleCnt="6">
        <dgm:presLayoutVars>
          <dgm:chMax val="1"/>
          <dgm:chPref val="1"/>
        </dgm:presLayoutVars>
      </dgm:prSet>
      <dgm:spPr/>
      <dgm:t>
        <a:bodyPr/>
        <a:lstStyle/>
        <a:p>
          <a:endParaRPr lang="en-GB"/>
        </a:p>
      </dgm:t>
    </dgm:pt>
    <dgm:pt modelId="{96F41B29-CEE6-4512-B720-F9E7FA8FBEA3}" type="pres">
      <dgm:prSet presAssocID="{15725D59-C7F7-4A38-AB67-D7A3ECBA67B1}" presName="sibTrans" presStyleLbl="sibTrans2D1" presStyleIdx="0" presStyleCnt="0"/>
      <dgm:spPr/>
      <dgm:t>
        <a:bodyPr/>
        <a:lstStyle/>
        <a:p>
          <a:endParaRPr lang="en-GB"/>
        </a:p>
      </dgm:t>
    </dgm:pt>
    <dgm:pt modelId="{EEA408F4-65F8-45AF-ABA3-F0C5CADE0609}" type="pres">
      <dgm:prSet presAssocID="{7E708CFF-CA25-42C8-B1C9-47DF7A25E28F}" presName="compNode" presStyleCnt="0"/>
      <dgm:spPr/>
    </dgm:pt>
    <dgm:pt modelId="{A509F98D-EDC4-494D-9033-A3BB0D7F9892}" type="pres">
      <dgm:prSet presAssocID="{7E708CFF-CA25-42C8-B1C9-47DF7A25E28F}" presName="iconBgRect" presStyleLbl="bgShp" presStyleIdx="1" presStyleCnt="6"/>
      <dgm:spPr/>
    </dgm:pt>
    <dgm:pt modelId="{1B771E63-7402-4370-ADD2-1B95C036B043}" type="pres">
      <dgm:prSet presAssocID="{7E708CFF-CA25-42C8-B1C9-47DF7A25E28F}"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a:blipFill>
        <a:ln>
          <a:noFill/>
        </a:ln>
      </dgm:spPr>
      <dgm:extLst>
        <a:ext uri="{E40237B7-FDA0-4F09-8148-C483321AD2D9}">
          <dgm14:cNvPr xmlns:dgm14="http://schemas.microsoft.com/office/drawing/2010/diagram" id="0" name="" descr="Head with Gears"/>
        </a:ext>
      </dgm:extLst>
    </dgm:pt>
    <dgm:pt modelId="{DC8D8103-B853-4A0B-860B-B855AA630596}" type="pres">
      <dgm:prSet presAssocID="{7E708CFF-CA25-42C8-B1C9-47DF7A25E28F}" presName="spaceRect" presStyleCnt="0"/>
      <dgm:spPr/>
    </dgm:pt>
    <dgm:pt modelId="{F268A135-0A64-4D90-98E3-18334B51B388}" type="pres">
      <dgm:prSet presAssocID="{7E708CFF-CA25-42C8-B1C9-47DF7A25E28F}" presName="textRect" presStyleLbl="revTx" presStyleIdx="1" presStyleCnt="6" custScaleY="182810">
        <dgm:presLayoutVars>
          <dgm:chMax val="1"/>
          <dgm:chPref val="1"/>
        </dgm:presLayoutVars>
      </dgm:prSet>
      <dgm:spPr/>
      <dgm:t>
        <a:bodyPr/>
        <a:lstStyle/>
        <a:p>
          <a:endParaRPr lang="en-GB"/>
        </a:p>
      </dgm:t>
    </dgm:pt>
    <dgm:pt modelId="{98546BAD-DF35-41F4-A89E-47DF2633961C}" type="pres">
      <dgm:prSet presAssocID="{6F30C1D5-7C07-409D-88AC-ADE6C5661243}" presName="sibTrans" presStyleLbl="sibTrans2D1" presStyleIdx="0" presStyleCnt="0"/>
      <dgm:spPr/>
      <dgm:t>
        <a:bodyPr/>
        <a:lstStyle/>
        <a:p>
          <a:endParaRPr lang="en-GB"/>
        </a:p>
      </dgm:t>
    </dgm:pt>
    <dgm:pt modelId="{A1D7E8FA-3205-47A1-8BEC-882B75AA77E5}" type="pres">
      <dgm:prSet presAssocID="{7816BD2E-F16D-4146-81BB-5FEACC32A8D9}" presName="compNode" presStyleCnt="0"/>
      <dgm:spPr/>
    </dgm:pt>
    <dgm:pt modelId="{2605F967-2298-48DC-AC1B-B5C911BD892F}" type="pres">
      <dgm:prSet presAssocID="{7816BD2E-F16D-4146-81BB-5FEACC32A8D9}" presName="iconBgRect" presStyleLbl="bgShp" presStyleIdx="2" presStyleCnt="6"/>
      <dgm:spPr/>
    </dgm:pt>
    <dgm:pt modelId="{CFB0113C-AB97-4FC8-AE8F-EC18EFBE6487}" type="pres">
      <dgm:prSet presAssocID="{7816BD2E-F16D-4146-81BB-5FEACC32A8D9}"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xmlns="" r:embed="rId6"/>
              </a:ext>
            </a:extLst>
          </a:blip>
          <a:stretch>
            <a:fillRect/>
          </a:stretch>
        </a:blipFill>
        <a:ln>
          <a:noFill/>
        </a:ln>
      </dgm:spPr>
      <dgm:extLst>
        <a:ext uri="{E40237B7-FDA0-4F09-8148-C483321AD2D9}">
          <dgm14:cNvPr xmlns:dgm14="http://schemas.microsoft.com/office/drawing/2010/diagram" id="0" name="" descr="Checkmark"/>
        </a:ext>
      </dgm:extLst>
    </dgm:pt>
    <dgm:pt modelId="{1A8649EF-9C5A-41DB-A1E3-D2EE29BA1AD7}" type="pres">
      <dgm:prSet presAssocID="{7816BD2E-F16D-4146-81BB-5FEACC32A8D9}" presName="spaceRect" presStyleCnt="0"/>
      <dgm:spPr/>
    </dgm:pt>
    <dgm:pt modelId="{9C83BADA-1839-433B-8333-B4F45BD93FF7}" type="pres">
      <dgm:prSet presAssocID="{7816BD2E-F16D-4146-81BB-5FEACC32A8D9}" presName="textRect" presStyleLbl="revTx" presStyleIdx="2" presStyleCnt="6">
        <dgm:presLayoutVars>
          <dgm:chMax val="1"/>
          <dgm:chPref val="1"/>
        </dgm:presLayoutVars>
      </dgm:prSet>
      <dgm:spPr/>
      <dgm:t>
        <a:bodyPr/>
        <a:lstStyle/>
        <a:p>
          <a:endParaRPr lang="en-GB"/>
        </a:p>
      </dgm:t>
    </dgm:pt>
    <dgm:pt modelId="{1033F68D-EF82-494A-A743-17A2531B49CF}" type="pres">
      <dgm:prSet presAssocID="{534A29DA-60FD-434B-8095-967DD5C34308}" presName="sibTrans" presStyleLbl="sibTrans2D1" presStyleIdx="0" presStyleCnt="0"/>
      <dgm:spPr/>
      <dgm:t>
        <a:bodyPr/>
        <a:lstStyle/>
        <a:p>
          <a:endParaRPr lang="en-GB"/>
        </a:p>
      </dgm:t>
    </dgm:pt>
    <dgm:pt modelId="{57E45451-B679-4834-8284-D048BCB659E4}" type="pres">
      <dgm:prSet presAssocID="{46AC6B66-5FDE-4868-A919-756B7B775498}" presName="compNode" presStyleCnt="0"/>
      <dgm:spPr/>
    </dgm:pt>
    <dgm:pt modelId="{67692852-16E5-4A95-A85D-04133B1F224F}" type="pres">
      <dgm:prSet presAssocID="{46AC6B66-5FDE-4868-A919-756B7B775498}" presName="iconBgRect" presStyleLbl="bgShp" presStyleIdx="3" presStyleCnt="6"/>
      <dgm:spPr/>
    </dgm:pt>
    <dgm:pt modelId="{37474D6D-932B-4D2E-8E09-6951F06C4D0D}" type="pres">
      <dgm:prSet presAssocID="{46AC6B66-5FDE-4868-A919-756B7B77549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a:blipFill>
        <a:ln>
          <a:noFill/>
        </a:ln>
      </dgm:spPr>
      <dgm:extLst>
        <a:ext uri="{E40237B7-FDA0-4F09-8148-C483321AD2D9}">
          <dgm14:cNvPr xmlns:dgm14="http://schemas.microsoft.com/office/drawing/2010/diagram" id="0" name="" descr="Checklist"/>
        </a:ext>
      </dgm:extLst>
    </dgm:pt>
    <dgm:pt modelId="{791543E2-B484-4388-AB7F-A36DDA766E13}" type="pres">
      <dgm:prSet presAssocID="{46AC6B66-5FDE-4868-A919-756B7B775498}" presName="spaceRect" presStyleCnt="0"/>
      <dgm:spPr/>
    </dgm:pt>
    <dgm:pt modelId="{55DDB520-2743-4954-B77E-7726E9059F74}" type="pres">
      <dgm:prSet presAssocID="{46AC6B66-5FDE-4868-A919-756B7B775498}" presName="textRect" presStyleLbl="revTx" presStyleIdx="3" presStyleCnt="6">
        <dgm:presLayoutVars>
          <dgm:chMax val="1"/>
          <dgm:chPref val="1"/>
        </dgm:presLayoutVars>
      </dgm:prSet>
      <dgm:spPr/>
      <dgm:t>
        <a:bodyPr/>
        <a:lstStyle/>
        <a:p>
          <a:endParaRPr lang="en-GB"/>
        </a:p>
      </dgm:t>
    </dgm:pt>
    <dgm:pt modelId="{DCAD1EA4-8015-4779-905A-FFF97CDA58C0}" type="pres">
      <dgm:prSet presAssocID="{1F21F4A6-025D-4E60-9D2E-9D04A207D284}" presName="sibTrans" presStyleLbl="sibTrans2D1" presStyleIdx="0" presStyleCnt="0"/>
      <dgm:spPr/>
      <dgm:t>
        <a:bodyPr/>
        <a:lstStyle/>
        <a:p>
          <a:endParaRPr lang="en-GB"/>
        </a:p>
      </dgm:t>
    </dgm:pt>
    <dgm:pt modelId="{31BE20C5-B0EE-4689-BCAF-3595F28CE50B}" type="pres">
      <dgm:prSet presAssocID="{D551A365-6C3D-448F-BAEE-A6B3ADCF5EA3}" presName="compNode" presStyleCnt="0"/>
      <dgm:spPr/>
    </dgm:pt>
    <dgm:pt modelId="{C152B423-980C-4AF8-845E-188812509D4B}" type="pres">
      <dgm:prSet presAssocID="{D551A365-6C3D-448F-BAEE-A6B3ADCF5EA3}" presName="iconBgRect" presStyleLbl="bgShp" presStyleIdx="4" presStyleCnt="6"/>
      <dgm:spPr/>
    </dgm:pt>
    <dgm:pt modelId="{1AE17819-3C30-4393-BBD3-8C468AAC8337}" type="pres">
      <dgm:prSet presAssocID="{D551A365-6C3D-448F-BAEE-A6B3ADCF5EA3}"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xmlns="" r:embed="rId10"/>
              </a:ext>
            </a:extLst>
          </a:blip>
          <a:stretch>
            <a:fillRect/>
          </a:stretch>
        </a:blipFill>
        <a:ln>
          <a:noFill/>
        </a:ln>
      </dgm:spPr>
      <dgm:extLst>
        <a:ext uri="{E40237B7-FDA0-4F09-8148-C483321AD2D9}">
          <dgm14:cNvPr xmlns:dgm14="http://schemas.microsoft.com/office/drawing/2010/diagram" id="0" name="" descr="Bar chart"/>
        </a:ext>
      </dgm:extLst>
    </dgm:pt>
    <dgm:pt modelId="{84E82003-226A-4745-ADE1-F38CB4F60B4F}" type="pres">
      <dgm:prSet presAssocID="{D551A365-6C3D-448F-BAEE-A6B3ADCF5EA3}" presName="spaceRect" presStyleCnt="0"/>
      <dgm:spPr/>
    </dgm:pt>
    <dgm:pt modelId="{1C2E215A-E389-4666-8165-6D83E8622222}" type="pres">
      <dgm:prSet presAssocID="{D551A365-6C3D-448F-BAEE-A6B3ADCF5EA3}" presName="textRect" presStyleLbl="revTx" presStyleIdx="4" presStyleCnt="6" custScaleY="182203">
        <dgm:presLayoutVars>
          <dgm:chMax val="1"/>
          <dgm:chPref val="1"/>
        </dgm:presLayoutVars>
      </dgm:prSet>
      <dgm:spPr/>
      <dgm:t>
        <a:bodyPr/>
        <a:lstStyle/>
        <a:p>
          <a:endParaRPr lang="en-GB"/>
        </a:p>
      </dgm:t>
    </dgm:pt>
    <dgm:pt modelId="{55002209-D54F-41D2-8209-B8D1A230CEA5}" type="pres">
      <dgm:prSet presAssocID="{6017FAC7-A2A4-4D94-9EF8-7415E39EA04A}" presName="sibTrans" presStyleLbl="sibTrans2D1" presStyleIdx="0" presStyleCnt="0"/>
      <dgm:spPr/>
      <dgm:t>
        <a:bodyPr/>
        <a:lstStyle/>
        <a:p>
          <a:endParaRPr lang="en-GB"/>
        </a:p>
      </dgm:t>
    </dgm:pt>
    <dgm:pt modelId="{A3DCEE51-0210-49F6-9069-A1599CCB6096}" type="pres">
      <dgm:prSet presAssocID="{ACD778D1-1786-448F-BEAA-138A2EB3D9BE}" presName="compNode" presStyleCnt="0"/>
      <dgm:spPr/>
    </dgm:pt>
    <dgm:pt modelId="{9A80A552-ED61-4B2D-B58C-A9D9C5CA14C1}" type="pres">
      <dgm:prSet presAssocID="{ACD778D1-1786-448F-BEAA-138A2EB3D9BE}" presName="iconBgRect" presStyleLbl="bgShp" presStyleIdx="5" presStyleCnt="6"/>
      <dgm:spPr/>
    </dgm:pt>
    <dgm:pt modelId="{1BB8002C-C9DC-422C-BC51-98577D206536}" type="pres">
      <dgm:prSet presAssocID="{ACD778D1-1786-448F-BEAA-138A2EB3D9B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xmlns="" r:embed="rId12"/>
              </a:ext>
            </a:extLst>
          </a:blip>
          <a:stretch>
            <a:fillRect/>
          </a:stretch>
        </a:blipFill>
        <a:ln>
          <a:noFill/>
        </a:ln>
      </dgm:spPr>
      <dgm:extLst>
        <a:ext uri="{E40237B7-FDA0-4F09-8148-C483321AD2D9}">
          <dgm14:cNvPr xmlns:dgm14="http://schemas.microsoft.com/office/drawing/2010/diagram" id="0" name="" descr="Bullseye"/>
        </a:ext>
      </dgm:extLst>
    </dgm:pt>
    <dgm:pt modelId="{19F8856A-48B8-4CFA-B520-78558B812B1B}" type="pres">
      <dgm:prSet presAssocID="{ACD778D1-1786-448F-BEAA-138A2EB3D9BE}" presName="spaceRect" presStyleCnt="0"/>
      <dgm:spPr/>
    </dgm:pt>
    <dgm:pt modelId="{A901BDE7-DCAD-4F73-90E9-8485E65215F3}" type="pres">
      <dgm:prSet presAssocID="{ACD778D1-1786-448F-BEAA-138A2EB3D9BE}" presName="textRect" presStyleLbl="revTx" presStyleIdx="5" presStyleCnt="6">
        <dgm:presLayoutVars>
          <dgm:chMax val="1"/>
          <dgm:chPref val="1"/>
        </dgm:presLayoutVars>
      </dgm:prSet>
      <dgm:spPr/>
      <dgm:t>
        <a:bodyPr/>
        <a:lstStyle/>
        <a:p>
          <a:endParaRPr lang="en-GB"/>
        </a:p>
      </dgm:t>
    </dgm:pt>
  </dgm:ptLst>
  <dgm:cxnLst>
    <dgm:cxn modelId="{9B003D25-793B-4D28-B5F6-82C4C5B34B74}" type="presOf" srcId="{15725D59-C7F7-4A38-AB67-D7A3ECBA67B1}" destId="{96F41B29-CEE6-4512-B720-F9E7FA8FBEA3}" srcOrd="0" destOrd="0" presId="urn:microsoft.com/office/officeart/2018/2/layout/IconCircleList"/>
    <dgm:cxn modelId="{8A5D082D-65BB-445E-943C-735E42437B55}" type="presOf" srcId="{534A29DA-60FD-434B-8095-967DD5C34308}" destId="{1033F68D-EF82-494A-A743-17A2531B49CF}" srcOrd="0" destOrd="0" presId="urn:microsoft.com/office/officeart/2018/2/layout/IconCircleList"/>
    <dgm:cxn modelId="{7A22DF00-FFBE-488E-805E-0F5B0E091C6F}" type="presOf" srcId="{46AC6B66-5FDE-4868-A919-756B7B775498}" destId="{55DDB520-2743-4954-B77E-7726E9059F74}" srcOrd="0" destOrd="0" presId="urn:microsoft.com/office/officeart/2018/2/layout/IconCircleList"/>
    <dgm:cxn modelId="{255A2CF7-668C-43BE-B7B0-F42E836BC96F}" type="presOf" srcId="{6017FAC7-A2A4-4D94-9EF8-7415E39EA04A}" destId="{55002209-D54F-41D2-8209-B8D1A230CEA5}" srcOrd="0" destOrd="0" presId="urn:microsoft.com/office/officeart/2018/2/layout/IconCircleList"/>
    <dgm:cxn modelId="{DBEF42A9-25F5-4C8B-A503-B1B086B5427B}" srcId="{2877E2AE-B97A-434C-8862-8719EBC99BBD}" destId="{ACD778D1-1786-448F-BEAA-138A2EB3D9BE}" srcOrd="5" destOrd="0" parTransId="{C0511AE0-4383-4BED-A0DA-90D9F555A0EC}" sibTransId="{1D8AFE59-578B-4AC0-81F0-80F6DCE764CF}"/>
    <dgm:cxn modelId="{D54524BB-E161-4E77-8CF4-499B05297548}" type="presOf" srcId="{2877E2AE-B97A-434C-8862-8719EBC99BBD}" destId="{408A7EF9-2C29-43EA-B5FA-E54304933DF3}" srcOrd="0" destOrd="0" presId="urn:microsoft.com/office/officeart/2018/2/layout/IconCircleList"/>
    <dgm:cxn modelId="{C649BB5B-6398-4DE3-8F2B-41007A5D2AA8}" srcId="{2877E2AE-B97A-434C-8862-8719EBC99BBD}" destId="{156AE081-2554-437A-A505-73B1205422AB}" srcOrd="0" destOrd="0" parTransId="{5E29BFD4-130B-49C2-A884-4953FA87B776}" sibTransId="{15725D59-C7F7-4A38-AB67-D7A3ECBA67B1}"/>
    <dgm:cxn modelId="{5A875B03-5C9A-4249-8919-EDF7E40A5DAE}" type="presOf" srcId="{1F21F4A6-025D-4E60-9D2E-9D04A207D284}" destId="{DCAD1EA4-8015-4779-905A-FFF97CDA58C0}" srcOrd="0" destOrd="0" presId="urn:microsoft.com/office/officeart/2018/2/layout/IconCircleList"/>
    <dgm:cxn modelId="{72AF49BF-C76F-49C0-8E4E-8F76FD6696BB}" type="presOf" srcId="{156AE081-2554-437A-A505-73B1205422AB}" destId="{BD028B3A-9A0C-4D36-B27D-E96EC736BF2D}" srcOrd="0" destOrd="0" presId="urn:microsoft.com/office/officeart/2018/2/layout/IconCircleList"/>
    <dgm:cxn modelId="{162D0143-7CCA-4854-A359-B493EC89CD03}" srcId="{2877E2AE-B97A-434C-8862-8719EBC99BBD}" destId="{7816BD2E-F16D-4146-81BB-5FEACC32A8D9}" srcOrd="2" destOrd="0" parTransId="{8D3D46D0-6E00-4A0C-9F5E-F189E5BC868B}" sibTransId="{534A29DA-60FD-434B-8095-967DD5C34308}"/>
    <dgm:cxn modelId="{565E589E-B99D-428E-AF00-115172F98899}" srcId="{2877E2AE-B97A-434C-8862-8719EBC99BBD}" destId="{7E708CFF-CA25-42C8-B1C9-47DF7A25E28F}" srcOrd="1" destOrd="0" parTransId="{2DFE9D55-A193-4634-8A91-2BF13636F72B}" sibTransId="{6F30C1D5-7C07-409D-88AC-ADE6C5661243}"/>
    <dgm:cxn modelId="{EC29253E-5216-4710-AEC3-E19776EE06BC}" type="presOf" srcId="{7816BD2E-F16D-4146-81BB-5FEACC32A8D9}" destId="{9C83BADA-1839-433B-8333-B4F45BD93FF7}" srcOrd="0" destOrd="0" presId="urn:microsoft.com/office/officeart/2018/2/layout/IconCircleList"/>
    <dgm:cxn modelId="{E56C182F-5FAF-4C12-BDFD-5FACEABCD0C3}" srcId="{2877E2AE-B97A-434C-8862-8719EBC99BBD}" destId="{46AC6B66-5FDE-4868-A919-756B7B775498}" srcOrd="3" destOrd="0" parTransId="{EC128B30-8AB5-41E4-8B7A-4BD71EA3B75C}" sibTransId="{1F21F4A6-025D-4E60-9D2E-9D04A207D284}"/>
    <dgm:cxn modelId="{016D7A6E-E493-4512-BB52-0AE4E8AC0386}" type="presOf" srcId="{7E708CFF-CA25-42C8-B1C9-47DF7A25E28F}" destId="{F268A135-0A64-4D90-98E3-18334B51B388}" srcOrd="0" destOrd="0" presId="urn:microsoft.com/office/officeart/2018/2/layout/IconCircleList"/>
    <dgm:cxn modelId="{E2980468-8E66-46BD-A2BD-D60957C29BB6}" type="presOf" srcId="{ACD778D1-1786-448F-BEAA-138A2EB3D9BE}" destId="{A901BDE7-DCAD-4F73-90E9-8485E65215F3}" srcOrd="0" destOrd="0" presId="urn:microsoft.com/office/officeart/2018/2/layout/IconCircleList"/>
    <dgm:cxn modelId="{F342B856-C216-4E10-BD1C-EAECA8A0BD2A}" type="presOf" srcId="{D551A365-6C3D-448F-BAEE-A6B3ADCF5EA3}" destId="{1C2E215A-E389-4666-8165-6D83E8622222}" srcOrd="0" destOrd="0" presId="urn:microsoft.com/office/officeart/2018/2/layout/IconCircleList"/>
    <dgm:cxn modelId="{F9118BBD-AB72-4118-A9FA-4FBF06E324DB}" type="presOf" srcId="{6F30C1D5-7C07-409D-88AC-ADE6C5661243}" destId="{98546BAD-DF35-41F4-A89E-47DF2633961C}" srcOrd="0" destOrd="0" presId="urn:microsoft.com/office/officeart/2018/2/layout/IconCircleList"/>
    <dgm:cxn modelId="{0BB8767C-1FD2-4158-B638-6125F7DB6B96}" srcId="{2877E2AE-B97A-434C-8862-8719EBC99BBD}" destId="{D551A365-6C3D-448F-BAEE-A6B3ADCF5EA3}" srcOrd="4" destOrd="0" parTransId="{F7C03088-28FA-45C0-9F48-E8DD50569ADA}" sibTransId="{6017FAC7-A2A4-4D94-9EF8-7415E39EA04A}"/>
    <dgm:cxn modelId="{3181EAA1-B9A3-421E-8728-C7B8455D6ED4}" type="presParOf" srcId="{408A7EF9-2C29-43EA-B5FA-E54304933DF3}" destId="{0CE36BEF-3916-4094-B105-289A2BE55D38}" srcOrd="0" destOrd="0" presId="urn:microsoft.com/office/officeart/2018/2/layout/IconCircleList"/>
    <dgm:cxn modelId="{A2DB0974-0CBE-4302-9AEB-C20C44F442A9}" type="presParOf" srcId="{0CE36BEF-3916-4094-B105-289A2BE55D38}" destId="{BBDDD392-BF53-46ED-B524-5309493CC54A}" srcOrd="0" destOrd="0" presId="urn:microsoft.com/office/officeart/2018/2/layout/IconCircleList"/>
    <dgm:cxn modelId="{D753C341-34DC-4E19-BA31-E3EAE1ADDD03}" type="presParOf" srcId="{BBDDD392-BF53-46ED-B524-5309493CC54A}" destId="{4440B2A5-893D-4492-97CE-B07C75461677}" srcOrd="0" destOrd="0" presId="urn:microsoft.com/office/officeart/2018/2/layout/IconCircleList"/>
    <dgm:cxn modelId="{D5E44EF3-CAE7-4371-8A72-7CCFB5D851C0}" type="presParOf" srcId="{BBDDD392-BF53-46ED-B524-5309493CC54A}" destId="{AD513733-95BB-4B1A-86B3-534844423E86}" srcOrd="1" destOrd="0" presId="urn:microsoft.com/office/officeart/2018/2/layout/IconCircleList"/>
    <dgm:cxn modelId="{24470BA7-6E68-45D4-8768-ED80E1BBFAE7}" type="presParOf" srcId="{BBDDD392-BF53-46ED-B524-5309493CC54A}" destId="{F74AF800-A100-4503-8B0F-2A8D719BE9AA}" srcOrd="2" destOrd="0" presId="urn:microsoft.com/office/officeart/2018/2/layout/IconCircleList"/>
    <dgm:cxn modelId="{799A5F35-AD89-452A-8A09-3FC58FC3E2F3}" type="presParOf" srcId="{BBDDD392-BF53-46ED-B524-5309493CC54A}" destId="{BD028B3A-9A0C-4D36-B27D-E96EC736BF2D}" srcOrd="3" destOrd="0" presId="urn:microsoft.com/office/officeart/2018/2/layout/IconCircleList"/>
    <dgm:cxn modelId="{2920269B-EF62-4535-8C4B-DFE6A98C0538}" type="presParOf" srcId="{0CE36BEF-3916-4094-B105-289A2BE55D38}" destId="{96F41B29-CEE6-4512-B720-F9E7FA8FBEA3}" srcOrd="1" destOrd="0" presId="urn:microsoft.com/office/officeart/2018/2/layout/IconCircleList"/>
    <dgm:cxn modelId="{CB373AD4-0695-4565-BAC8-014CEB1F34AC}" type="presParOf" srcId="{0CE36BEF-3916-4094-B105-289A2BE55D38}" destId="{EEA408F4-65F8-45AF-ABA3-F0C5CADE0609}" srcOrd="2" destOrd="0" presId="urn:microsoft.com/office/officeart/2018/2/layout/IconCircleList"/>
    <dgm:cxn modelId="{5BE5D8F3-BCE3-4493-A2C7-FE6394781DBD}" type="presParOf" srcId="{EEA408F4-65F8-45AF-ABA3-F0C5CADE0609}" destId="{A509F98D-EDC4-494D-9033-A3BB0D7F9892}" srcOrd="0" destOrd="0" presId="urn:microsoft.com/office/officeart/2018/2/layout/IconCircleList"/>
    <dgm:cxn modelId="{21090114-D1DD-45D0-A7FF-AEFA4B066A95}" type="presParOf" srcId="{EEA408F4-65F8-45AF-ABA3-F0C5CADE0609}" destId="{1B771E63-7402-4370-ADD2-1B95C036B043}" srcOrd="1" destOrd="0" presId="urn:microsoft.com/office/officeart/2018/2/layout/IconCircleList"/>
    <dgm:cxn modelId="{7C1A6B2A-02FC-415B-BAE8-AFBEE401D3FA}" type="presParOf" srcId="{EEA408F4-65F8-45AF-ABA3-F0C5CADE0609}" destId="{DC8D8103-B853-4A0B-860B-B855AA630596}" srcOrd="2" destOrd="0" presId="urn:microsoft.com/office/officeart/2018/2/layout/IconCircleList"/>
    <dgm:cxn modelId="{5312539F-11FF-4B67-B3AD-E1F5C41ED6C1}" type="presParOf" srcId="{EEA408F4-65F8-45AF-ABA3-F0C5CADE0609}" destId="{F268A135-0A64-4D90-98E3-18334B51B388}" srcOrd="3" destOrd="0" presId="urn:microsoft.com/office/officeart/2018/2/layout/IconCircleList"/>
    <dgm:cxn modelId="{49E6D91C-62DE-48E7-935D-18922FA32B4B}" type="presParOf" srcId="{0CE36BEF-3916-4094-B105-289A2BE55D38}" destId="{98546BAD-DF35-41F4-A89E-47DF2633961C}" srcOrd="3" destOrd="0" presId="urn:microsoft.com/office/officeart/2018/2/layout/IconCircleList"/>
    <dgm:cxn modelId="{432FCBD9-4009-4A58-903C-841EE7A01FE2}" type="presParOf" srcId="{0CE36BEF-3916-4094-B105-289A2BE55D38}" destId="{A1D7E8FA-3205-47A1-8BEC-882B75AA77E5}" srcOrd="4" destOrd="0" presId="urn:microsoft.com/office/officeart/2018/2/layout/IconCircleList"/>
    <dgm:cxn modelId="{82CF398C-1566-43FA-8062-E43B2256CD47}" type="presParOf" srcId="{A1D7E8FA-3205-47A1-8BEC-882B75AA77E5}" destId="{2605F967-2298-48DC-AC1B-B5C911BD892F}" srcOrd="0" destOrd="0" presId="urn:microsoft.com/office/officeart/2018/2/layout/IconCircleList"/>
    <dgm:cxn modelId="{9A6AF4B2-A0CA-4DF3-A3EA-F8A7A49E373F}" type="presParOf" srcId="{A1D7E8FA-3205-47A1-8BEC-882B75AA77E5}" destId="{CFB0113C-AB97-4FC8-AE8F-EC18EFBE6487}" srcOrd="1" destOrd="0" presId="urn:microsoft.com/office/officeart/2018/2/layout/IconCircleList"/>
    <dgm:cxn modelId="{46828881-A515-4400-8FE8-F00A945C35F8}" type="presParOf" srcId="{A1D7E8FA-3205-47A1-8BEC-882B75AA77E5}" destId="{1A8649EF-9C5A-41DB-A1E3-D2EE29BA1AD7}" srcOrd="2" destOrd="0" presId="urn:microsoft.com/office/officeart/2018/2/layout/IconCircleList"/>
    <dgm:cxn modelId="{6FAF6B47-DCAC-4D21-9BF1-7DB7D6AA9B1E}" type="presParOf" srcId="{A1D7E8FA-3205-47A1-8BEC-882B75AA77E5}" destId="{9C83BADA-1839-433B-8333-B4F45BD93FF7}" srcOrd="3" destOrd="0" presId="urn:microsoft.com/office/officeart/2018/2/layout/IconCircleList"/>
    <dgm:cxn modelId="{B5B74473-9558-4067-B0F4-6449463F7542}" type="presParOf" srcId="{0CE36BEF-3916-4094-B105-289A2BE55D38}" destId="{1033F68D-EF82-494A-A743-17A2531B49CF}" srcOrd="5" destOrd="0" presId="urn:microsoft.com/office/officeart/2018/2/layout/IconCircleList"/>
    <dgm:cxn modelId="{8C4EF1A2-3D77-40B1-890F-80BCC2969A07}" type="presParOf" srcId="{0CE36BEF-3916-4094-B105-289A2BE55D38}" destId="{57E45451-B679-4834-8284-D048BCB659E4}" srcOrd="6" destOrd="0" presId="urn:microsoft.com/office/officeart/2018/2/layout/IconCircleList"/>
    <dgm:cxn modelId="{F71A06B7-61D5-4A27-8F9D-C22360AF31B0}" type="presParOf" srcId="{57E45451-B679-4834-8284-D048BCB659E4}" destId="{67692852-16E5-4A95-A85D-04133B1F224F}" srcOrd="0" destOrd="0" presId="urn:microsoft.com/office/officeart/2018/2/layout/IconCircleList"/>
    <dgm:cxn modelId="{B07D5336-F475-4B88-8606-F04E1792FF84}" type="presParOf" srcId="{57E45451-B679-4834-8284-D048BCB659E4}" destId="{37474D6D-932B-4D2E-8E09-6951F06C4D0D}" srcOrd="1" destOrd="0" presId="urn:microsoft.com/office/officeart/2018/2/layout/IconCircleList"/>
    <dgm:cxn modelId="{E9DBA54A-0174-4768-8C67-126B2F6E7EAE}" type="presParOf" srcId="{57E45451-B679-4834-8284-D048BCB659E4}" destId="{791543E2-B484-4388-AB7F-A36DDA766E13}" srcOrd="2" destOrd="0" presId="urn:microsoft.com/office/officeart/2018/2/layout/IconCircleList"/>
    <dgm:cxn modelId="{2EF9A8C1-BADC-476E-A0FA-A8737AF52425}" type="presParOf" srcId="{57E45451-B679-4834-8284-D048BCB659E4}" destId="{55DDB520-2743-4954-B77E-7726E9059F74}" srcOrd="3" destOrd="0" presId="urn:microsoft.com/office/officeart/2018/2/layout/IconCircleList"/>
    <dgm:cxn modelId="{047CBE89-F6C6-42C7-B370-5A18068E7292}" type="presParOf" srcId="{0CE36BEF-3916-4094-B105-289A2BE55D38}" destId="{DCAD1EA4-8015-4779-905A-FFF97CDA58C0}" srcOrd="7" destOrd="0" presId="urn:microsoft.com/office/officeart/2018/2/layout/IconCircleList"/>
    <dgm:cxn modelId="{A0D84BD5-E098-40E3-96D2-28ECCD63366C}" type="presParOf" srcId="{0CE36BEF-3916-4094-B105-289A2BE55D38}" destId="{31BE20C5-B0EE-4689-BCAF-3595F28CE50B}" srcOrd="8" destOrd="0" presId="urn:microsoft.com/office/officeart/2018/2/layout/IconCircleList"/>
    <dgm:cxn modelId="{0B8B803A-9DBA-4CBC-BFD9-65EBDBF2BDA9}" type="presParOf" srcId="{31BE20C5-B0EE-4689-BCAF-3595F28CE50B}" destId="{C152B423-980C-4AF8-845E-188812509D4B}" srcOrd="0" destOrd="0" presId="urn:microsoft.com/office/officeart/2018/2/layout/IconCircleList"/>
    <dgm:cxn modelId="{C198E59C-17E0-418A-A2C4-13EB8D4B213A}" type="presParOf" srcId="{31BE20C5-B0EE-4689-BCAF-3595F28CE50B}" destId="{1AE17819-3C30-4393-BBD3-8C468AAC8337}" srcOrd="1" destOrd="0" presId="urn:microsoft.com/office/officeart/2018/2/layout/IconCircleList"/>
    <dgm:cxn modelId="{DD7B3133-E715-4CD3-AF90-06E2CF7305AE}" type="presParOf" srcId="{31BE20C5-B0EE-4689-BCAF-3595F28CE50B}" destId="{84E82003-226A-4745-ADE1-F38CB4F60B4F}" srcOrd="2" destOrd="0" presId="urn:microsoft.com/office/officeart/2018/2/layout/IconCircleList"/>
    <dgm:cxn modelId="{1F91012E-EBEE-4F16-9CE6-BEEB5A7F44E8}" type="presParOf" srcId="{31BE20C5-B0EE-4689-BCAF-3595F28CE50B}" destId="{1C2E215A-E389-4666-8165-6D83E8622222}" srcOrd="3" destOrd="0" presId="urn:microsoft.com/office/officeart/2018/2/layout/IconCircleList"/>
    <dgm:cxn modelId="{5F7C4CE4-AFF1-493B-8AC1-31F50C2B85B5}" type="presParOf" srcId="{0CE36BEF-3916-4094-B105-289A2BE55D38}" destId="{55002209-D54F-41D2-8209-B8D1A230CEA5}" srcOrd="9" destOrd="0" presId="urn:microsoft.com/office/officeart/2018/2/layout/IconCircleList"/>
    <dgm:cxn modelId="{95572AE5-E0A1-4CED-A155-6CEB88C86335}" type="presParOf" srcId="{0CE36BEF-3916-4094-B105-289A2BE55D38}" destId="{A3DCEE51-0210-49F6-9069-A1599CCB6096}" srcOrd="10" destOrd="0" presId="urn:microsoft.com/office/officeart/2018/2/layout/IconCircleList"/>
    <dgm:cxn modelId="{FF09B27E-F70E-45F4-86BA-AF799F3608B4}" type="presParOf" srcId="{A3DCEE51-0210-49F6-9069-A1599CCB6096}" destId="{9A80A552-ED61-4B2D-B58C-A9D9C5CA14C1}" srcOrd="0" destOrd="0" presId="urn:microsoft.com/office/officeart/2018/2/layout/IconCircleList"/>
    <dgm:cxn modelId="{2E6F6129-A302-406E-BF3D-E04223B8CB08}" type="presParOf" srcId="{A3DCEE51-0210-49F6-9069-A1599CCB6096}" destId="{1BB8002C-C9DC-422C-BC51-98577D206536}" srcOrd="1" destOrd="0" presId="urn:microsoft.com/office/officeart/2018/2/layout/IconCircleList"/>
    <dgm:cxn modelId="{01850B73-6D0C-4523-97F9-320E97411E2B}" type="presParOf" srcId="{A3DCEE51-0210-49F6-9069-A1599CCB6096}" destId="{19F8856A-48B8-4CFA-B520-78558B812B1B}" srcOrd="2" destOrd="0" presId="urn:microsoft.com/office/officeart/2018/2/layout/IconCircleList"/>
    <dgm:cxn modelId="{426AC623-A5CF-4C43-820C-F1CD49217431}" type="presParOf" srcId="{A3DCEE51-0210-49F6-9069-A1599CCB6096}" destId="{A901BDE7-DCAD-4F73-90E9-8485E65215F3}"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4DDE3F5-1F49-4916-BB95-D37696AD6CF9}"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15AF766A-D766-4A54-8071-36AECCD355C5}">
      <dgm:prSet/>
      <dgm:spPr/>
      <dgm:t>
        <a:bodyPr/>
        <a:lstStyle/>
        <a:p>
          <a:r>
            <a:rPr lang="en-GB"/>
            <a:t>Termly or more frequent reporting of summative assessment</a:t>
          </a:r>
          <a:endParaRPr lang="en-US"/>
        </a:p>
      </dgm:t>
    </dgm:pt>
    <dgm:pt modelId="{5E683C02-10AD-4741-B612-9F75D1DC913E}" type="parTrans" cxnId="{F5F5FFE2-F425-48F9-AC0C-B2206BE27389}">
      <dgm:prSet/>
      <dgm:spPr/>
      <dgm:t>
        <a:bodyPr/>
        <a:lstStyle/>
        <a:p>
          <a:endParaRPr lang="en-US"/>
        </a:p>
      </dgm:t>
    </dgm:pt>
    <dgm:pt modelId="{B69FB6E1-3FFD-49DC-B308-024A7BC4EA39}" type="sibTrans" cxnId="{F5F5FFE2-F425-48F9-AC0C-B2206BE27389}">
      <dgm:prSet/>
      <dgm:spPr/>
      <dgm:t>
        <a:bodyPr/>
        <a:lstStyle/>
        <a:p>
          <a:endParaRPr lang="en-US"/>
        </a:p>
      </dgm:t>
    </dgm:pt>
    <dgm:pt modelId="{A812ED23-C5B4-4C2E-842E-91BEBD037BA9}">
      <dgm:prSet/>
      <dgm:spPr/>
      <dgm:t>
        <a:bodyPr/>
        <a:lstStyle/>
        <a:p>
          <a:r>
            <a:rPr lang="en-GB"/>
            <a:t>Assessment for Learning</a:t>
          </a:r>
          <a:endParaRPr lang="en-US"/>
        </a:p>
      </dgm:t>
    </dgm:pt>
    <dgm:pt modelId="{9A0973EB-9C6D-400C-A213-0CFFEE385CDA}" type="parTrans" cxnId="{52FE97E1-0A58-4B6A-9714-EBA1977EA23F}">
      <dgm:prSet/>
      <dgm:spPr/>
      <dgm:t>
        <a:bodyPr/>
        <a:lstStyle/>
        <a:p>
          <a:endParaRPr lang="en-US"/>
        </a:p>
      </dgm:t>
    </dgm:pt>
    <dgm:pt modelId="{0DDBBCCA-DC41-4F5B-9ACF-7289AE66173D}" type="sibTrans" cxnId="{52FE97E1-0A58-4B6A-9714-EBA1977EA23F}">
      <dgm:prSet/>
      <dgm:spPr/>
      <dgm:t>
        <a:bodyPr/>
        <a:lstStyle/>
        <a:p>
          <a:endParaRPr lang="en-US"/>
        </a:p>
      </dgm:t>
    </dgm:pt>
    <dgm:pt modelId="{91D9093A-C380-4AB7-A1E5-97FE6164A1EF}">
      <dgm:prSet/>
      <dgm:spPr/>
      <dgm:t>
        <a:bodyPr/>
        <a:lstStyle/>
        <a:p>
          <a:r>
            <a:rPr lang="en-GB"/>
            <a:t>Formative assessment</a:t>
          </a:r>
          <a:endParaRPr lang="en-US"/>
        </a:p>
      </dgm:t>
    </dgm:pt>
    <dgm:pt modelId="{351CA678-732F-4C1D-BF9A-46B39E295C24}" type="parTrans" cxnId="{3D7B24A3-376B-4B5D-806E-5284E4679629}">
      <dgm:prSet/>
      <dgm:spPr/>
      <dgm:t>
        <a:bodyPr/>
        <a:lstStyle/>
        <a:p>
          <a:endParaRPr lang="en-US"/>
        </a:p>
      </dgm:t>
    </dgm:pt>
    <dgm:pt modelId="{745E6045-FC36-4319-9D06-719F765125B2}" type="sibTrans" cxnId="{3D7B24A3-376B-4B5D-806E-5284E4679629}">
      <dgm:prSet/>
      <dgm:spPr/>
      <dgm:t>
        <a:bodyPr/>
        <a:lstStyle/>
        <a:p>
          <a:endParaRPr lang="en-US"/>
        </a:p>
      </dgm:t>
    </dgm:pt>
    <dgm:pt modelId="{6639C21C-FF78-4251-97F8-F64A16AE70BE}" type="pres">
      <dgm:prSet presAssocID="{B4DDE3F5-1F49-4916-BB95-D37696AD6CF9}" presName="linear" presStyleCnt="0">
        <dgm:presLayoutVars>
          <dgm:animLvl val="lvl"/>
          <dgm:resizeHandles val="exact"/>
        </dgm:presLayoutVars>
      </dgm:prSet>
      <dgm:spPr/>
      <dgm:t>
        <a:bodyPr/>
        <a:lstStyle/>
        <a:p>
          <a:endParaRPr lang="en-GB"/>
        </a:p>
      </dgm:t>
    </dgm:pt>
    <dgm:pt modelId="{6D1268D7-E5A8-419E-BEAE-6EDC1851AEEC}" type="pres">
      <dgm:prSet presAssocID="{15AF766A-D766-4A54-8071-36AECCD355C5}" presName="parentText" presStyleLbl="node1" presStyleIdx="0" presStyleCnt="3">
        <dgm:presLayoutVars>
          <dgm:chMax val="0"/>
          <dgm:bulletEnabled val="1"/>
        </dgm:presLayoutVars>
      </dgm:prSet>
      <dgm:spPr/>
      <dgm:t>
        <a:bodyPr/>
        <a:lstStyle/>
        <a:p>
          <a:endParaRPr lang="en-GB"/>
        </a:p>
      </dgm:t>
    </dgm:pt>
    <dgm:pt modelId="{95DA7CCF-28D4-4F3A-AA5F-626303BC3224}" type="pres">
      <dgm:prSet presAssocID="{B69FB6E1-3FFD-49DC-B308-024A7BC4EA39}" presName="spacer" presStyleCnt="0"/>
      <dgm:spPr/>
    </dgm:pt>
    <dgm:pt modelId="{192995C2-DB5E-4F84-8AAA-5EB35E946472}" type="pres">
      <dgm:prSet presAssocID="{A812ED23-C5B4-4C2E-842E-91BEBD037BA9}" presName="parentText" presStyleLbl="node1" presStyleIdx="1" presStyleCnt="3">
        <dgm:presLayoutVars>
          <dgm:chMax val="0"/>
          <dgm:bulletEnabled val="1"/>
        </dgm:presLayoutVars>
      </dgm:prSet>
      <dgm:spPr/>
      <dgm:t>
        <a:bodyPr/>
        <a:lstStyle/>
        <a:p>
          <a:endParaRPr lang="en-GB"/>
        </a:p>
      </dgm:t>
    </dgm:pt>
    <dgm:pt modelId="{211A0023-B7DA-4BC3-890D-4E1B5AC20580}" type="pres">
      <dgm:prSet presAssocID="{0DDBBCCA-DC41-4F5B-9ACF-7289AE66173D}" presName="spacer" presStyleCnt="0"/>
      <dgm:spPr/>
    </dgm:pt>
    <dgm:pt modelId="{469C15CB-852F-4EB0-803D-C4CA91672B5B}" type="pres">
      <dgm:prSet presAssocID="{91D9093A-C380-4AB7-A1E5-97FE6164A1EF}" presName="parentText" presStyleLbl="node1" presStyleIdx="2" presStyleCnt="3">
        <dgm:presLayoutVars>
          <dgm:chMax val="0"/>
          <dgm:bulletEnabled val="1"/>
        </dgm:presLayoutVars>
      </dgm:prSet>
      <dgm:spPr/>
      <dgm:t>
        <a:bodyPr/>
        <a:lstStyle/>
        <a:p>
          <a:endParaRPr lang="en-GB"/>
        </a:p>
      </dgm:t>
    </dgm:pt>
  </dgm:ptLst>
  <dgm:cxnLst>
    <dgm:cxn modelId="{F5F5FFE2-F425-48F9-AC0C-B2206BE27389}" srcId="{B4DDE3F5-1F49-4916-BB95-D37696AD6CF9}" destId="{15AF766A-D766-4A54-8071-36AECCD355C5}" srcOrd="0" destOrd="0" parTransId="{5E683C02-10AD-4741-B612-9F75D1DC913E}" sibTransId="{B69FB6E1-3FFD-49DC-B308-024A7BC4EA39}"/>
    <dgm:cxn modelId="{79C53BE8-CF88-4F76-9B32-B116854C44D1}" type="presOf" srcId="{A812ED23-C5B4-4C2E-842E-91BEBD037BA9}" destId="{192995C2-DB5E-4F84-8AAA-5EB35E946472}" srcOrd="0" destOrd="0" presId="urn:microsoft.com/office/officeart/2005/8/layout/vList2"/>
    <dgm:cxn modelId="{52FE97E1-0A58-4B6A-9714-EBA1977EA23F}" srcId="{B4DDE3F5-1F49-4916-BB95-D37696AD6CF9}" destId="{A812ED23-C5B4-4C2E-842E-91BEBD037BA9}" srcOrd="1" destOrd="0" parTransId="{9A0973EB-9C6D-400C-A213-0CFFEE385CDA}" sibTransId="{0DDBBCCA-DC41-4F5B-9ACF-7289AE66173D}"/>
    <dgm:cxn modelId="{3D7B24A3-376B-4B5D-806E-5284E4679629}" srcId="{B4DDE3F5-1F49-4916-BB95-D37696AD6CF9}" destId="{91D9093A-C380-4AB7-A1E5-97FE6164A1EF}" srcOrd="2" destOrd="0" parTransId="{351CA678-732F-4C1D-BF9A-46B39E295C24}" sibTransId="{745E6045-FC36-4319-9D06-719F765125B2}"/>
    <dgm:cxn modelId="{15A37BE1-F37A-4B23-BD21-E9C2E7CCF5C7}" type="presOf" srcId="{B4DDE3F5-1F49-4916-BB95-D37696AD6CF9}" destId="{6639C21C-FF78-4251-97F8-F64A16AE70BE}" srcOrd="0" destOrd="0" presId="urn:microsoft.com/office/officeart/2005/8/layout/vList2"/>
    <dgm:cxn modelId="{DB4A1A5E-C961-4414-9696-159EB341B5D4}" type="presOf" srcId="{15AF766A-D766-4A54-8071-36AECCD355C5}" destId="{6D1268D7-E5A8-419E-BEAE-6EDC1851AEEC}" srcOrd="0" destOrd="0" presId="urn:microsoft.com/office/officeart/2005/8/layout/vList2"/>
    <dgm:cxn modelId="{F50156A4-9256-4BC2-979B-5D9558B7BDAF}" type="presOf" srcId="{91D9093A-C380-4AB7-A1E5-97FE6164A1EF}" destId="{469C15CB-852F-4EB0-803D-C4CA91672B5B}" srcOrd="0" destOrd="0" presId="urn:microsoft.com/office/officeart/2005/8/layout/vList2"/>
    <dgm:cxn modelId="{752CBE7A-F37C-4B00-A41B-C86AC0CA2F95}" type="presParOf" srcId="{6639C21C-FF78-4251-97F8-F64A16AE70BE}" destId="{6D1268D7-E5A8-419E-BEAE-6EDC1851AEEC}" srcOrd="0" destOrd="0" presId="urn:microsoft.com/office/officeart/2005/8/layout/vList2"/>
    <dgm:cxn modelId="{9C76728C-F418-47F0-816C-FB5A1694F280}" type="presParOf" srcId="{6639C21C-FF78-4251-97F8-F64A16AE70BE}" destId="{95DA7CCF-28D4-4F3A-AA5F-626303BC3224}" srcOrd="1" destOrd="0" presId="urn:microsoft.com/office/officeart/2005/8/layout/vList2"/>
    <dgm:cxn modelId="{DA20FC7E-179D-4D26-8F7E-BA2AFE42FA15}" type="presParOf" srcId="{6639C21C-FF78-4251-97F8-F64A16AE70BE}" destId="{192995C2-DB5E-4F84-8AAA-5EB35E946472}" srcOrd="2" destOrd="0" presId="urn:microsoft.com/office/officeart/2005/8/layout/vList2"/>
    <dgm:cxn modelId="{C5B89A5C-A776-4C0D-B9B0-E72CF07D4F22}" type="presParOf" srcId="{6639C21C-FF78-4251-97F8-F64A16AE70BE}" destId="{211A0023-B7DA-4BC3-890D-4E1B5AC20580}" srcOrd="3" destOrd="0" presId="urn:microsoft.com/office/officeart/2005/8/layout/vList2"/>
    <dgm:cxn modelId="{3F3E60EA-E977-4656-975D-CB5261E4348E}" type="presParOf" srcId="{6639C21C-FF78-4251-97F8-F64A16AE70BE}" destId="{469C15CB-852F-4EB0-803D-C4CA91672B5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0B52A5C-B18F-4B3A-91E1-A36E64E090C0}" type="doc">
      <dgm:prSet loTypeId="urn:microsoft.com/office/officeart/2005/8/layout/vList5" loCatId="list" qsTypeId="urn:microsoft.com/office/officeart/2005/8/quickstyle/simple1" qsCatId="simple" csTypeId="urn:microsoft.com/office/officeart/2005/8/colors/colorful2" csCatId="colorful"/>
      <dgm:spPr/>
      <dgm:t>
        <a:bodyPr/>
        <a:lstStyle/>
        <a:p>
          <a:endParaRPr lang="en-US"/>
        </a:p>
      </dgm:t>
    </dgm:pt>
    <dgm:pt modelId="{ED32F977-0304-4AEE-8664-E4555D3F9D25}">
      <dgm:prSet/>
      <dgm:spPr/>
      <dgm:t>
        <a:bodyPr/>
        <a:lstStyle/>
        <a:p>
          <a:r>
            <a:rPr lang="en-GB"/>
            <a:t>…assessment?</a:t>
          </a:r>
          <a:endParaRPr lang="en-US"/>
        </a:p>
      </dgm:t>
    </dgm:pt>
    <dgm:pt modelId="{9E198877-6565-48EB-A790-5CC8DC7EEEE1}" type="parTrans" cxnId="{1160343D-9684-412F-9845-1FA4D465D687}">
      <dgm:prSet/>
      <dgm:spPr/>
      <dgm:t>
        <a:bodyPr/>
        <a:lstStyle/>
        <a:p>
          <a:endParaRPr lang="en-US"/>
        </a:p>
      </dgm:t>
    </dgm:pt>
    <dgm:pt modelId="{F98D9487-0294-4863-9346-564D9D96DF59}" type="sibTrans" cxnId="{1160343D-9684-412F-9845-1FA4D465D687}">
      <dgm:prSet/>
      <dgm:spPr/>
      <dgm:t>
        <a:bodyPr/>
        <a:lstStyle/>
        <a:p>
          <a:endParaRPr lang="en-US"/>
        </a:p>
      </dgm:t>
    </dgm:pt>
    <dgm:pt modelId="{30DCC5E4-0052-440C-A2C7-37E351D72181}">
      <dgm:prSet/>
      <dgm:spPr/>
      <dgm:t>
        <a:bodyPr/>
        <a:lstStyle/>
        <a:p>
          <a:r>
            <a:rPr lang="en-GB"/>
            <a:t>…evidence?</a:t>
          </a:r>
          <a:endParaRPr lang="en-US"/>
        </a:p>
      </dgm:t>
    </dgm:pt>
    <dgm:pt modelId="{42AE0530-F03C-4497-911A-2C99943F3CF9}" type="parTrans" cxnId="{863FEC2F-94A2-4CD7-800C-12F68A25BF33}">
      <dgm:prSet/>
      <dgm:spPr/>
      <dgm:t>
        <a:bodyPr/>
        <a:lstStyle/>
        <a:p>
          <a:endParaRPr lang="en-US"/>
        </a:p>
      </dgm:t>
    </dgm:pt>
    <dgm:pt modelId="{97CB35F7-3603-4A2E-8991-3DEC551D6748}" type="sibTrans" cxnId="{863FEC2F-94A2-4CD7-800C-12F68A25BF33}">
      <dgm:prSet/>
      <dgm:spPr/>
      <dgm:t>
        <a:bodyPr/>
        <a:lstStyle/>
        <a:p>
          <a:endParaRPr lang="en-US"/>
        </a:p>
      </dgm:t>
    </dgm:pt>
    <dgm:pt modelId="{68006232-06C0-4D92-B291-5AF89F21EF7B}">
      <dgm:prSet/>
      <dgm:spPr/>
      <dgm:t>
        <a:bodyPr/>
        <a:lstStyle/>
        <a:p>
          <a:r>
            <a:rPr lang="en-GB"/>
            <a:t>…recording?</a:t>
          </a:r>
          <a:endParaRPr lang="en-US"/>
        </a:p>
      </dgm:t>
    </dgm:pt>
    <dgm:pt modelId="{96EB900C-D078-46BC-B255-C381D4E20CEC}" type="parTrans" cxnId="{6D4EF13C-A0EC-4119-A283-198288524DCE}">
      <dgm:prSet/>
      <dgm:spPr/>
      <dgm:t>
        <a:bodyPr/>
        <a:lstStyle/>
        <a:p>
          <a:endParaRPr lang="en-US"/>
        </a:p>
      </dgm:t>
    </dgm:pt>
    <dgm:pt modelId="{838FDB7B-DFE5-4471-9839-D0D754F3E4F0}" type="sibTrans" cxnId="{6D4EF13C-A0EC-4119-A283-198288524DCE}">
      <dgm:prSet/>
      <dgm:spPr/>
      <dgm:t>
        <a:bodyPr/>
        <a:lstStyle/>
        <a:p>
          <a:endParaRPr lang="en-US"/>
        </a:p>
      </dgm:t>
    </dgm:pt>
    <dgm:pt modelId="{31799D3C-FE13-4ABC-B107-63CB2955ADDA}">
      <dgm:prSet/>
      <dgm:spPr/>
      <dgm:t>
        <a:bodyPr/>
        <a:lstStyle/>
        <a:p>
          <a:r>
            <a:rPr lang="en-GB"/>
            <a:t>…tracking?</a:t>
          </a:r>
          <a:endParaRPr lang="en-US"/>
        </a:p>
      </dgm:t>
    </dgm:pt>
    <dgm:pt modelId="{84F4768B-06DE-4CAF-B2AE-E3F6CF2BC9F7}" type="parTrans" cxnId="{D161138D-BABE-4184-86CE-CCE0AD934DC8}">
      <dgm:prSet/>
      <dgm:spPr/>
      <dgm:t>
        <a:bodyPr/>
        <a:lstStyle/>
        <a:p>
          <a:endParaRPr lang="en-US"/>
        </a:p>
      </dgm:t>
    </dgm:pt>
    <dgm:pt modelId="{24A8379A-B6C2-41EF-9382-2ED11907804E}" type="sibTrans" cxnId="{D161138D-BABE-4184-86CE-CCE0AD934DC8}">
      <dgm:prSet/>
      <dgm:spPr/>
      <dgm:t>
        <a:bodyPr/>
        <a:lstStyle/>
        <a:p>
          <a:endParaRPr lang="en-US"/>
        </a:p>
      </dgm:t>
    </dgm:pt>
    <dgm:pt modelId="{C8A8F16B-E423-40E4-8065-30A54F282F7B}">
      <dgm:prSet/>
      <dgm:spPr/>
      <dgm:t>
        <a:bodyPr/>
        <a:lstStyle/>
        <a:p>
          <a:r>
            <a:rPr lang="en-GB"/>
            <a:t>…monitoring?</a:t>
          </a:r>
          <a:endParaRPr lang="en-US"/>
        </a:p>
      </dgm:t>
    </dgm:pt>
    <dgm:pt modelId="{172C74D4-FC27-4FDD-9F1A-DE9EDF724F1C}" type="parTrans" cxnId="{5E27803B-CAE9-464D-AD1A-6AE8A29B7C62}">
      <dgm:prSet/>
      <dgm:spPr/>
      <dgm:t>
        <a:bodyPr/>
        <a:lstStyle/>
        <a:p>
          <a:endParaRPr lang="en-US"/>
        </a:p>
      </dgm:t>
    </dgm:pt>
    <dgm:pt modelId="{F6480D16-84C9-4C90-9D78-8027D9AC9F07}" type="sibTrans" cxnId="{5E27803B-CAE9-464D-AD1A-6AE8A29B7C62}">
      <dgm:prSet/>
      <dgm:spPr/>
      <dgm:t>
        <a:bodyPr/>
        <a:lstStyle/>
        <a:p>
          <a:endParaRPr lang="en-US"/>
        </a:p>
      </dgm:t>
    </dgm:pt>
    <dgm:pt modelId="{C806BB1A-136C-43FE-B312-790591AE7A32}">
      <dgm:prSet/>
      <dgm:spPr/>
      <dgm:t>
        <a:bodyPr/>
        <a:lstStyle/>
        <a:p>
          <a:r>
            <a:rPr lang="en-GB"/>
            <a:t>…reporting?</a:t>
          </a:r>
          <a:endParaRPr lang="en-US"/>
        </a:p>
      </dgm:t>
    </dgm:pt>
    <dgm:pt modelId="{443690A9-F8AA-4E8C-8B16-03116D4D544E}" type="parTrans" cxnId="{FD80494E-9D87-402B-B819-966538746AD3}">
      <dgm:prSet/>
      <dgm:spPr/>
      <dgm:t>
        <a:bodyPr/>
        <a:lstStyle/>
        <a:p>
          <a:endParaRPr lang="en-US"/>
        </a:p>
      </dgm:t>
    </dgm:pt>
    <dgm:pt modelId="{DA8F3455-4FD5-4C59-B220-0C665EEE673D}" type="sibTrans" cxnId="{FD80494E-9D87-402B-B819-966538746AD3}">
      <dgm:prSet/>
      <dgm:spPr/>
      <dgm:t>
        <a:bodyPr/>
        <a:lstStyle/>
        <a:p>
          <a:endParaRPr lang="en-US"/>
        </a:p>
      </dgm:t>
    </dgm:pt>
    <dgm:pt modelId="{A41F1B39-8CC0-427F-960B-66F190038858}">
      <dgm:prSet/>
      <dgm:spPr/>
      <dgm:t>
        <a:bodyPr/>
        <a:lstStyle/>
        <a:p>
          <a:r>
            <a:rPr lang="en-GB"/>
            <a:t>…a system of assessment</a:t>
          </a:r>
          <a:endParaRPr lang="en-US"/>
        </a:p>
      </dgm:t>
    </dgm:pt>
    <dgm:pt modelId="{955317F3-B630-45B7-99F6-6176B068F510}" type="parTrans" cxnId="{F0AA5C17-8422-4D19-A9FC-E7186AFE2CEC}">
      <dgm:prSet/>
      <dgm:spPr/>
      <dgm:t>
        <a:bodyPr/>
        <a:lstStyle/>
        <a:p>
          <a:endParaRPr lang="en-US"/>
        </a:p>
      </dgm:t>
    </dgm:pt>
    <dgm:pt modelId="{968D4EE2-CEB9-4262-9D13-A29854DCAC49}" type="sibTrans" cxnId="{F0AA5C17-8422-4D19-A9FC-E7186AFE2CEC}">
      <dgm:prSet/>
      <dgm:spPr/>
      <dgm:t>
        <a:bodyPr/>
        <a:lstStyle/>
        <a:p>
          <a:endParaRPr lang="en-US"/>
        </a:p>
      </dgm:t>
    </dgm:pt>
    <dgm:pt modelId="{4634BD67-BAD2-4AB3-AE02-C5CF9A015470}" type="pres">
      <dgm:prSet presAssocID="{90B52A5C-B18F-4B3A-91E1-A36E64E090C0}" presName="Name0" presStyleCnt="0">
        <dgm:presLayoutVars>
          <dgm:dir/>
          <dgm:animLvl val="lvl"/>
          <dgm:resizeHandles val="exact"/>
        </dgm:presLayoutVars>
      </dgm:prSet>
      <dgm:spPr/>
      <dgm:t>
        <a:bodyPr/>
        <a:lstStyle/>
        <a:p>
          <a:endParaRPr lang="en-GB"/>
        </a:p>
      </dgm:t>
    </dgm:pt>
    <dgm:pt modelId="{EBA46F26-083D-402B-953D-96CD3BB4EB31}" type="pres">
      <dgm:prSet presAssocID="{ED32F977-0304-4AEE-8664-E4555D3F9D25}" presName="linNode" presStyleCnt="0"/>
      <dgm:spPr/>
    </dgm:pt>
    <dgm:pt modelId="{9040D053-226C-4EED-9FA4-84FF9B9E21B2}" type="pres">
      <dgm:prSet presAssocID="{ED32F977-0304-4AEE-8664-E4555D3F9D25}" presName="parentText" presStyleLbl="node1" presStyleIdx="0" presStyleCnt="7">
        <dgm:presLayoutVars>
          <dgm:chMax val="1"/>
          <dgm:bulletEnabled val="1"/>
        </dgm:presLayoutVars>
      </dgm:prSet>
      <dgm:spPr/>
      <dgm:t>
        <a:bodyPr/>
        <a:lstStyle/>
        <a:p>
          <a:endParaRPr lang="en-GB"/>
        </a:p>
      </dgm:t>
    </dgm:pt>
    <dgm:pt modelId="{6B401E35-BBC0-4AEF-B01D-4BB36D880E64}" type="pres">
      <dgm:prSet presAssocID="{F98D9487-0294-4863-9346-564D9D96DF59}" presName="sp" presStyleCnt="0"/>
      <dgm:spPr/>
    </dgm:pt>
    <dgm:pt modelId="{E5AD8F32-86FB-4B7F-B9AA-E5B1FD0663E3}" type="pres">
      <dgm:prSet presAssocID="{30DCC5E4-0052-440C-A2C7-37E351D72181}" presName="linNode" presStyleCnt="0"/>
      <dgm:spPr/>
    </dgm:pt>
    <dgm:pt modelId="{9867B96D-79C3-4273-BBA0-81574A6A1F68}" type="pres">
      <dgm:prSet presAssocID="{30DCC5E4-0052-440C-A2C7-37E351D72181}" presName="parentText" presStyleLbl="node1" presStyleIdx="1" presStyleCnt="7">
        <dgm:presLayoutVars>
          <dgm:chMax val="1"/>
          <dgm:bulletEnabled val="1"/>
        </dgm:presLayoutVars>
      </dgm:prSet>
      <dgm:spPr/>
      <dgm:t>
        <a:bodyPr/>
        <a:lstStyle/>
        <a:p>
          <a:endParaRPr lang="en-GB"/>
        </a:p>
      </dgm:t>
    </dgm:pt>
    <dgm:pt modelId="{DCB056E5-73E0-4D13-ACAD-A026C051C669}" type="pres">
      <dgm:prSet presAssocID="{97CB35F7-3603-4A2E-8991-3DEC551D6748}" presName="sp" presStyleCnt="0"/>
      <dgm:spPr/>
    </dgm:pt>
    <dgm:pt modelId="{5568850D-752A-4F99-A112-16723F8B0864}" type="pres">
      <dgm:prSet presAssocID="{68006232-06C0-4D92-B291-5AF89F21EF7B}" presName="linNode" presStyleCnt="0"/>
      <dgm:spPr/>
    </dgm:pt>
    <dgm:pt modelId="{D6869C80-9F2C-4CC4-B540-3E594EA8ABE9}" type="pres">
      <dgm:prSet presAssocID="{68006232-06C0-4D92-B291-5AF89F21EF7B}" presName="parentText" presStyleLbl="node1" presStyleIdx="2" presStyleCnt="7">
        <dgm:presLayoutVars>
          <dgm:chMax val="1"/>
          <dgm:bulletEnabled val="1"/>
        </dgm:presLayoutVars>
      </dgm:prSet>
      <dgm:spPr/>
      <dgm:t>
        <a:bodyPr/>
        <a:lstStyle/>
        <a:p>
          <a:endParaRPr lang="en-GB"/>
        </a:p>
      </dgm:t>
    </dgm:pt>
    <dgm:pt modelId="{01322B99-260D-4C66-93BB-9DAC19E2592A}" type="pres">
      <dgm:prSet presAssocID="{838FDB7B-DFE5-4471-9839-D0D754F3E4F0}" presName="sp" presStyleCnt="0"/>
      <dgm:spPr/>
    </dgm:pt>
    <dgm:pt modelId="{427E7B28-B306-4872-8F04-140E2D565B75}" type="pres">
      <dgm:prSet presAssocID="{31799D3C-FE13-4ABC-B107-63CB2955ADDA}" presName="linNode" presStyleCnt="0"/>
      <dgm:spPr/>
    </dgm:pt>
    <dgm:pt modelId="{82783816-D24A-4D63-96C4-17251F2709DD}" type="pres">
      <dgm:prSet presAssocID="{31799D3C-FE13-4ABC-B107-63CB2955ADDA}" presName="parentText" presStyleLbl="node1" presStyleIdx="3" presStyleCnt="7">
        <dgm:presLayoutVars>
          <dgm:chMax val="1"/>
          <dgm:bulletEnabled val="1"/>
        </dgm:presLayoutVars>
      </dgm:prSet>
      <dgm:spPr/>
      <dgm:t>
        <a:bodyPr/>
        <a:lstStyle/>
        <a:p>
          <a:endParaRPr lang="en-GB"/>
        </a:p>
      </dgm:t>
    </dgm:pt>
    <dgm:pt modelId="{DEC31005-6676-404A-960D-9228C36A024F}" type="pres">
      <dgm:prSet presAssocID="{24A8379A-B6C2-41EF-9382-2ED11907804E}" presName="sp" presStyleCnt="0"/>
      <dgm:spPr/>
    </dgm:pt>
    <dgm:pt modelId="{647BAEE2-736F-4189-8BDF-A90D56508111}" type="pres">
      <dgm:prSet presAssocID="{C8A8F16B-E423-40E4-8065-30A54F282F7B}" presName="linNode" presStyleCnt="0"/>
      <dgm:spPr/>
    </dgm:pt>
    <dgm:pt modelId="{56F8B581-7034-44B2-B854-52BCA3AE6FE8}" type="pres">
      <dgm:prSet presAssocID="{C8A8F16B-E423-40E4-8065-30A54F282F7B}" presName="parentText" presStyleLbl="node1" presStyleIdx="4" presStyleCnt="7">
        <dgm:presLayoutVars>
          <dgm:chMax val="1"/>
          <dgm:bulletEnabled val="1"/>
        </dgm:presLayoutVars>
      </dgm:prSet>
      <dgm:spPr/>
      <dgm:t>
        <a:bodyPr/>
        <a:lstStyle/>
        <a:p>
          <a:endParaRPr lang="en-GB"/>
        </a:p>
      </dgm:t>
    </dgm:pt>
    <dgm:pt modelId="{8AC879E8-383E-4BDF-96F6-957F21296DD7}" type="pres">
      <dgm:prSet presAssocID="{F6480D16-84C9-4C90-9D78-8027D9AC9F07}" presName="sp" presStyleCnt="0"/>
      <dgm:spPr/>
    </dgm:pt>
    <dgm:pt modelId="{2D016844-24A2-4C47-AD81-C8CB3D0B0CB2}" type="pres">
      <dgm:prSet presAssocID="{C806BB1A-136C-43FE-B312-790591AE7A32}" presName="linNode" presStyleCnt="0"/>
      <dgm:spPr/>
    </dgm:pt>
    <dgm:pt modelId="{C306FA03-0AB9-4570-8F13-EB1333DD4AD6}" type="pres">
      <dgm:prSet presAssocID="{C806BB1A-136C-43FE-B312-790591AE7A32}" presName="parentText" presStyleLbl="node1" presStyleIdx="5" presStyleCnt="7">
        <dgm:presLayoutVars>
          <dgm:chMax val="1"/>
          <dgm:bulletEnabled val="1"/>
        </dgm:presLayoutVars>
      </dgm:prSet>
      <dgm:spPr/>
      <dgm:t>
        <a:bodyPr/>
        <a:lstStyle/>
        <a:p>
          <a:endParaRPr lang="en-GB"/>
        </a:p>
      </dgm:t>
    </dgm:pt>
    <dgm:pt modelId="{F1D54165-E5D9-46F1-9585-A8ED5323A61B}" type="pres">
      <dgm:prSet presAssocID="{DA8F3455-4FD5-4C59-B220-0C665EEE673D}" presName="sp" presStyleCnt="0"/>
      <dgm:spPr/>
    </dgm:pt>
    <dgm:pt modelId="{5D8191A5-69CD-46FE-92E6-D05E5311DF39}" type="pres">
      <dgm:prSet presAssocID="{A41F1B39-8CC0-427F-960B-66F190038858}" presName="linNode" presStyleCnt="0"/>
      <dgm:spPr/>
    </dgm:pt>
    <dgm:pt modelId="{F4EEACAC-C440-4A19-90B9-205FA05F9724}" type="pres">
      <dgm:prSet presAssocID="{A41F1B39-8CC0-427F-960B-66F190038858}" presName="parentText" presStyleLbl="node1" presStyleIdx="6" presStyleCnt="7">
        <dgm:presLayoutVars>
          <dgm:chMax val="1"/>
          <dgm:bulletEnabled val="1"/>
        </dgm:presLayoutVars>
      </dgm:prSet>
      <dgm:spPr/>
      <dgm:t>
        <a:bodyPr/>
        <a:lstStyle/>
        <a:p>
          <a:endParaRPr lang="en-GB"/>
        </a:p>
      </dgm:t>
    </dgm:pt>
  </dgm:ptLst>
  <dgm:cxnLst>
    <dgm:cxn modelId="{863FEC2F-94A2-4CD7-800C-12F68A25BF33}" srcId="{90B52A5C-B18F-4B3A-91E1-A36E64E090C0}" destId="{30DCC5E4-0052-440C-A2C7-37E351D72181}" srcOrd="1" destOrd="0" parTransId="{42AE0530-F03C-4497-911A-2C99943F3CF9}" sibTransId="{97CB35F7-3603-4A2E-8991-3DEC551D6748}"/>
    <dgm:cxn modelId="{B25FA706-2BDF-405B-8BBA-A797E33660B4}" type="presOf" srcId="{90B52A5C-B18F-4B3A-91E1-A36E64E090C0}" destId="{4634BD67-BAD2-4AB3-AE02-C5CF9A015470}" srcOrd="0" destOrd="0" presId="urn:microsoft.com/office/officeart/2005/8/layout/vList5"/>
    <dgm:cxn modelId="{6D4EF13C-A0EC-4119-A283-198288524DCE}" srcId="{90B52A5C-B18F-4B3A-91E1-A36E64E090C0}" destId="{68006232-06C0-4D92-B291-5AF89F21EF7B}" srcOrd="2" destOrd="0" parTransId="{96EB900C-D078-46BC-B255-C381D4E20CEC}" sibTransId="{838FDB7B-DFE5-4471-9839-D0D754F3E4F0}"/>
    <dgm:cxn modelId="{AAF82BF7-F2DB-4656-8682-1B90EF442C1F}" type="presOf" srcId="{C8A8F16B-E423-40E4-8065-30A54F282F7B}" destId="{56F8B581-7034-44B2-B854-52BCA3AE6FE8}" srcOrd="0" destOrd="0" presId="urn:microsoft.com/office/officeart/2005/8/layout/vList5"/>
    <dgm:cxn modelId="{FD80494E-9D87-402B-B819-966538746AD3}" srcId="{90B52A5C-B18F-4B3A-91E1-A36E64E090C0}" destId="{C806BB1A-136C-43FE-B312-790591AE7A32}" srcOrd="5" destOrd="0" parTransId="{443690A9-F8AA-4E8C-8B16-03116D4D544E}" sibTransId="{DA8F3455-4FD5-4C59-B220-0C665EEE673D}"/>
    <dgm:cxn modelId="{C261EEEB-EC96-4AE2-9157-543E9BE9B2BE}" type="presOf" srcId="{A41F1B39-8CC0-427F-960B-66F190038858}" destId="{F4EEACAC-C440-4A19-90B9-205FA05F9724}" srcOrd="0" destOrd="0" presId="urn:microsoft.com/office/officeart/2005/8/layout/vList5"/>
    <dgm:cxn modelId="{B4495400-613C-452F-A769-FFE66A7F5FD0}" type="presOf" srcId="{ED32F977-0304-4AEE-8664-E4555D3F9D25}" destId="{9040D053-226C-4EED-9FA4-84FF9B9E21B2}" srcOrd="0" destOrd="0" presId="urn:microsoft.com/office/officeart/2005/8/layout/vList5"/>
    <dgm:cxn modelId="{F0AA5C17-8422-4D19-A9FC-E7186AFE2CEC}" srcId="{90B52A5C-B18F-4B3A-91E1-A36E64E090C0}" destId="{A41F1B39-8CC0-427F-960B-66F190038858}" srcOrd="6" destOrd="0" parTransId="{955317F3-B630-45B7-99F6-6176B068F510}" sibTransId="{968D4EE2-CEB9-4262-9D13-A29854DCAC49}"/>
    <dgm:cxn modelId="{9859474C-6888-443E-8697-AB2BFF113E79}" type="presOf" srcId="{31799D3C-FE13-4ABC-B107-63CB2955ADDA}" destId="{82783816-D24A-4D63-96C4-17251F2709DD}" srcOrd="0" destOrd="0" presId="urn:microsoft.com/office/officeart/2005/8/layout/vList5"/>
    <dgm:cxn modelId="{D161138D-BABE-4184-86CE-CCE0AD934DC8}" srcId="{90B52A5C-B18F-4B3A-91E1-A36E64E090C0}" destId="{31799D3C-FE13-4ABC-B107-63CB2955ADDA}" srcOrd="3" destOrd="0" parTransId="{84F4768B-06DE-4CAF-B2AE-E3F6CF2BC9F7}" sibTransId="{24A8379A-B6C2-41EF-9382-2ED11907804E}"/>
    <dgm:cxn modelId="{5E27803B-CAE9-464D-AD1A-6AE8A29B7C62}" srcId="{90B52A5C-B18F-4B3A-91E1-A36E64E090C0}" destId="{C8A8F16B-E423-40E4-8065-30A54F282F7B}" srcOrd="4" destOrd="0" parTransId="{172C74D4-FC27-4FDD-9F1A-DE9EDF724F1C}" sibTransId="{F6480D16-84C9-4C90-9D78-8027D9AC9F07}"/>
    <dgm:cxn modelId="{97652DE9-72B9-408B-A3CA-30C3331CFBEB}" type="presOf" srcId="{C806BB1A-136C-43FE-B312-790591AE7A32}" destId="{C306FA03-0AB9-4570-8F13-EB1333DD4AD6}" srcOrd="0" destOrd="0" presId="urn:microsoft.com/office/officeart/2005/8/layout/vList5"/>
    <dgm:cxn modelId="{1160343D-9684-412F-9845-1FA4D465D687}" srcId="{90B52A5C-B18F-4B3A-91E1-A36E64E090C0}" destId="{ED32F977-0304-4AEE-8664-E4555D3F9D25}" srcOrd="0" destOrd="0" parTransId="{9E198877-6565-48EB-A790-5CC8DC7EEEE1}" sibTransId="{F98D9487-0294-4863-9346-564D9D96DF59}"/>
    <dgm:cxn modelId="{C01AE97F-394B-4160-8381-034140AB36DE}" type="presOf" srcId="{68006232-06C0-4D92-B291-5AF89F21EF7B}" destId="{D6869C80-9F2C-4CC4-B540-3E594EA8ABE9}" srcOrd="0" destOrd="0" presId="urn:microsoft.com/office/officeart/2005/8/layout/vList5"/>
    <dgm:cxn modelId="{9F32A314-5F8F-4626-AD79-CDD7F02FA5D7}" type="presOf" srcId="{30DCC5E4-0052-440C-A2C7-37E351D72181}" destId="{9867B96D-79C3-4273-BBA0-81574A6A1F68}" srcOrd="0" destOrd="0" presId="urn:microsoft.com/office/officeart/2005/8/layout/vList5"/>
    <dgm:cxn modelId="{DCA57B33-B279-4571-8056-D57969E8C82B}" type="presParOf" srcId="{4634BD67-BAD2-4AB3-AE02-C5CF9A015470}" destId="{EBA46F26-083D-402B-953D-96CD3BB4EB31}" srcOrd="0" destOrd="0" presId="urn:microsoft.com/office/officeart/2005/8/layout/vList5"/>
    <dgm:cxn modelId="{03E317BA-9203-4465-8847-76A7D7FC59A0}" type="presParOf" srcId="{EBA46F26-083D-402B-953D-96CD3BB4EB31}" destId="{9040D053-226C-4EED-9FA4-84FF9B9E21B2}" srcOrd="0" destOrd="0" presId="urn:microsoft.com/office/officeart/2005/8/layout/vList5"/>
    <dgm:cxn modelId="{929A0A4D-FA1B-4981-9CBC-9712C38A4913}" type="presParOf" srcId="{4634BD67-BAD2-4AB3-AE02-C5CF9A015470}" destId="{6B401E35-BBC0-4AEF-B01D-4BB36D880E64}" srcOrd="1" destOrd="0" presId="urn:microsoft.com/office/officeart/2005/8/layout/vList5"/>
    <dgm:cxn modelId="{0FCF0501-B353-4812-B012-CFE5EDCE7609}" type="presParOf" srcId="{4634BD67-BAD2-4AB3-AE02-C5CF9A015470}" destId="{E5AD8F32-86FB-4B7F-B9AA-E5B1FD0663E3}" srcOrd="2" destOrd="0" presId="urn:microsoft.com/office/officeart/2005/8/layout/vList5"/>
    <dgm:cxn modelId="{5935B11C-E432-4CE6-904A-94398BAA1A02}" type="presParOf" srcId="{E5AD8F32-86FB-4B7F-B9AA-E5B1FD0663E3}" destId="{9867B96D-79C3-4273-BBA0-81574A6A1F68}" srcOrd="0" destOrd="0" presId="urn:microsoft.com/office/officeart/2005/8/layout/vList5"/>
    <dgm:cxn modelId="{B4469088-9FD2-4CBF-836E-690D0485D8EB}" type="presParOf" srcId="{4634BD67-BAD2-4AB3-AE02-C5CF9A015470}" destId="{DCB056E5-73E0-4D13-ACAD-A026C051C669}" srcOrd="3" destOrd="0" presId="urn:microsoft.com/office/officeart/2005/8/layout/vList5"/>
    <dgm:cxn modelId="{8E5C2345-263E-4556-830B-530E184F2606}" type="presParOf" srcId="{4634BD67-BAD2-4AB3-AE02-C5CF9A015470}" destId="{5568850D-752A-4F99-A112-16723F8B0864}" srcOrd="4" destOrd="0" presId="urn:microsoft.com/office/officeart/2005/8/layout/vList5"/>
    <dgm:cxn modelId="{B7D58D65-2464-4280-A1F4-D00A28C0263D}" type="presParOf" srcId="{5568850D-752A-4F99-A112-16723F8B0864}" destId="{D6869C80-9F2C-4CC4-B540-3E594EA8ABE9}" srcOrd="0" destOrd="0" presId="urn:microsoft.com/office/officeart/2005/8/layout/vList5"/>
    <dgm:cxn modelId="{0621960F-9EA3-455C-90C0-5CF24A9134B1}" type="presParOf" srcId="{4634BD67-BAD2-4AB3-AE02-C5CF9A015470}" destId="{01322B99-260D-4C66-93BB-9DAC19E2592A}" srcOrd="5" destOrd="0" presId="urn:microsoft.com/office/officeart/2005/8/layout/vList5"/>
    <dgm:cxn modelId="{FB7F1639-2C56-4532-8C97-F12025CD73D9}" type="presParOf" srcId="{4634BD67-BAD2-4AB3-AE02-C5CF9A015470}" destId="{427E7B28-B306-4872-8F04-140E2D565B75}" srcOrd="6" destOrd="0" presId="urn:microsoft.com/office/officeart/2005/8/layout/vList5"/>
    <dgm:cxn modelId="{E2B5C3EF-8C9D-490A-BA2F-FA2EC85FDB3A}" type="presParOf" srcId="{427E7B28-B306-4872-8F04-140E2D565B75}" destId="{82783816-D24A-4D63-96C4-17251F2709DD}" srcOrd="0" destOrd="0" presId="urn:microsoft.com/office/officeart/2005/8/layout/vList5"/>
    <dgm:cxn modelId="{1AB2CB9E-ECBF-4CCA-833C-C6E7050E8BF0}" type="presParOf" srcId="{4634BD67-BAD2-4AB3-AE02-C5CF9A015470}" destId="{DEC31005-6676-404A-960D-9228C36A024F}" srcOrd="7" destOrd="0" presId="urn:microsoft.com/office/officeart/2005/8/layout/vList5"/>
    <dgm:cxn modelId="{4E069D94-4954-4F20-B8B8-5F4B605BB182}" type="presParOf" srcId="{4634BD67-BAD2-4AB3-AE02-C5CF9A015470}" destId="{647BAEE2-736F-4189-8BDF-A90D56508111}" srcOrd="8" destOrd="0" presId="urn:microsoft.com/office/officeart/2005/8/layout/vList5"/>
    <dgm:cxn modelId="{A8F54E48-D768-4481-A3D7-841F9FF465B9}" type="presParOf" srcId="{647BAEE2-736F-4189-8BDF-A90D56508111}" destId="{56F8B581-7034-44B2-B854-52BCA3AE6FE8}" srcOrd="0" destOrd="0" presId="urn:microsoft.com/office/officeart/2005/8/layout/vList5"/>
    <dgm:cxn modelId="{4C37FA3C-E90D-4F72-B123-17ABA9FBEFF0}" type="presParOf" srcId="{4634BD67-BAD2-4AB3-AE02-C5CF9A015470}" destId="{8AC879E8-383E-4BDF-96F6-957F21296DD7}" srcOrd="9" destOrd="0" presId="urn:microsoft.com/office/officeart/2005/8/layout/vList5"/>
    <dgm:cxn modelId="{F2F5C387-1084-4011-A7C4-4D948929393B}" type="presParOf" srcId="{4634BD67-BAD2-4AB3-AE02-C5CF9A015470}" destId="{2D016844-24A2-4C47-AD81-C8CB3D0B0CB2}" srcOrd="10" destOrd="0" presId="urn:microsoft.com/office/officeart/2005/8/layout/vList5"/>
    <dgm:cxn modelId="{2AE85C06-097E-40D5-8BF8-DA6A49A97633}" type="presParOf" srcId="{2D016844-24A2-4C47-AD81-C8CB3D0B0CB2}" destId="{C306FA03-0AB9-4570-8F13-EB1333DD4AD6}" srcOrd="0" destOrd="0" presId="urn:microsoft.com/office/officeart/2005/8/layout/vList5"/>
    <dgm:cxn modelId="{16FFF72C-58EA-4BF4-8CFA-E57E567A5F1A}" type="presParOf" srcId="{4634BD67-BAD2-4AB3-AE02-C5CF9A015470}" destId="{F1D54165-E5D9-46F1-9585-A8ED5323A61B}" srcOrd="11" destOrd="0" presId="urn:microsoft.com/office/officeart/2005/8/layout/vList5"/>
    <dgm:cxn modelId="{DC779AEC-97C2-43D7-81DE-CC43D198A4E3}" type="presParOf" srcId="{4634BD67-BAD2-4AB3-AE02-C5CF9A015470}" destId="{5D8191A5-69CD-46FE-92E6-D05E5311DF39}" srcOrd="12" destOrd="0" presId="urn:microsoft.com/office/officeart/2005/8/layout/vList5"/>
    <dgm:cxn modelId="{46A0C023-3AA7-49B1-948A-C73ECD84B717}" type="presParOf" srcId="{5D8191A5-69CD-46FE-92E6-D05E5311DF39}" destId="{F4EEACAC-C440-4A19-90B9-205FA05F9724}"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5229202-651E-4589-9F56-86C3C3C94737}" type="doc">
      <dgm:prSet loTypeId="urn:microsoft.com/office/officeart/2005/8/layout/process1" loCatId="process" qsTypeId="urn:microsoft.com/office/officeart/2005/8/quickstyle/simple2" qsCatId="simple" csTypeId="urn:microsoft.com/office/officeart/2005/8/colors/colorful1" csCatId="colorful" phldr="1"/>
      <dgm:spPr/>
      <dgm:t>
        <a:bodyPr/>
        <a:lstStyle/>
        <a:p>
          <a:endParaRPr lang="en-US"/>
        </a:p>
      </dgm:t>
    </dgm:pt>
    <dgm:pt modelId="{0273E37C-E788-4323-B447-91FCA34BDABE}">
      <dgm:prSet custT="1"/>
      <dgm:spPr/>
      <dgm:t>
        <a:bodyPr/>
        <a:lstStyle/>
        <a:p>
          <a:r>
            <a:rPr lang="en-GB" sz="2400" dirty="0"/>
            <a:t>Started with Bloom’s taxonomy</a:t>
          </a:r>
          <a:endParaRPr lang="en-US" sz="2400" dirty="0"/>
        </a:p>
      </dgm:t>
    </dgm:pt>
    <dgm:pt modelId="{0FF33F1B-9080-41BD-91E1-13472AFF170A}" type="parTrans" cxnId="{9186B34A-11CB-4470-891B-1E7041D96407}">
      <dgm:prSet/>
      <dgm:spPr/>
      <dgm:t>
        <a:bodyPr/>
        <a:lstStyle/>
        <a:p>
          <a:endParaRPr lang="en-US"/>
        </a:p>
      </dgm:t>
    </dgm:pt>
    <dgm:pt modelId="{09ABB807-D586-428F-A3D1-6E38E147E5DF}" type="sibTrans" cxnId="{9186B34A-11CB-4470-891B-1E7041D96407}">
      <dgm:prSet/>
      <dgm:spPr/>
      <dgm:t>
        <a:bodyPr/>
        <a:lstStyle/>
        <a:p>
          <a:endParaRPr lang="en-US"/>
        </a:p>
      </dgm:t>
    </dgm:pt>
    <dgm:pt modelId="{4A173647-D6B2-49C1-B150-EF2C2D18EBA1}">
      <dgm:prSet custT="1"/>
      <dgm:spPr/>
      <dgm:t>
        <a:bodyPr/>
        <a:lstStyle/>
        <a:p>
          <a:r>
            <a:rPr lang="en-GB" sz="2400" dirty="0"/>
            <a:t>Developed by Biggs and Collis – SOLO taxonomy</a:t>
          </a:r>
          <a:endParaRPr lang="en-US" sz="2400" dirty="0"/>
        </a:p>
      </dgm:t>
    </dgm:pt>
    <dgm:pt modelId="{F11D5C57-403D-4F2E-A614-EFBD2F4BCD28}" type="parTrans" cxnId="{A5C0A8C2-EE19-428E-BCA3-79FB582151CC}">
      <dgm:prSet/>
      <dgm:spPr/>
      <dgm:t>
        <a:bodyPr/>
        <a:lstStyle/>
        <a:p>
          <a:endParaRPr lang="en-US"/>
        </a:p>
      </dgm:t>
    </dgm:pt>
    <dgm:pt modelId="{5BBC2457-8385-4BFE-87D3-9699F2AAC897}" type="sibTrans" cxnId="{A5C0A8C2-EE19-428E-BCA3-79FB582151CC}">
      <dgm:prSet/>
      <dgm:spPr/>
      <dgm:t>
        <a:bodyPr/>
        <a:lstStyle/>
        <a:p>
          <a:endParaRPr lang="en-US"/>
        </a:p>
      </dgm:t>
    </dgm:pt>
    <dgm:pt modelId="{12A198D4-4C6F-42CC-9042-4631F7C189F5}">
      <dgm:prSet custT="1"/>
      <dgm:spPr/>
      <dgm:t>
        <a:bodyPr/>
        <a:lstStyle/>
        <a:p>
          <a:r>
            <a:rPr lang="en-GB" sz="2400" dirty="0"/>
            <a:t>Structure of Observed Learning Outcomes</a:t>
          </a:r>
          <a:endParaRPr lang="en-US" sz="2400" dirty="0"/>
        </a:p>
      </dgm:t>
    </dgm:pt>
    <dgm:pt modelId="{696BC916-F41B-4E84-9AB7-3080CC3FA1AE}" type="parTrans" cxnId="{6E63B40C-043C-4A12-87C9-AC2F58E35627}">
      <dgm:prSet/>
      <dgm:spPr/>
      <dgm:t>
        <a:bodyPr/>
        <a:lstStyle/>
        <a:p>
          <a:endParaRPr lang="en-US"/>
        </a:p>
      </dgm:t>
    </dgm:pt>
    <dgm:pt modelId="{175D2FC0-E12B-4DBB-BCF0-6CDBC30AA88B}" type="sibTrans" cxnId="{6E63B40C-043C-4A12-87C9-AC2F58E35627}">
      <dgm:prSet/>
      <dgm:spPr/>
      <dgm:t>
        <a:bodyPr/>
        <a:lstStyle/>
        <a:p>
          <a:endParaRPr lang="en-US"/>
        </a:p>
      </dgm:t>
    </dgm:pt>
    <dgm:pt modelId="{6E057B99-E862-4DF6-BDE6-AB0520D67D41}">
      <dgm:prSet custT="1"/>
      <dgm:spPr/>
      <dgm:t>
        <a:bodyPr/>
        <a:lstStyle/>
        <a:p>
          <a:r>
            <a:rPr lang="en-GB" sz="2400" dirty="0"/>
            <a:t>SOLO taxonomy provides a simple way of describing how learning outcomes grow in complexity from surface to deep understanding</a:t>
          </a:r>
          <a:endParaRPr lang="en-US" sz="2400" dirty="0"/>
        </a:p>
      </dgm:t>
    </dgm:pt>
    <dgm:pt modelId="{C98B16F4-464E-4687-A37C-8613B4BD1A29}" type="parTrans" cxnId="{798CBD5D-764F-465A-BD02-EDEE1CBFAE45}">
      <dgm:prSet/>
      <dgm:spPr/>
      <dgm:t>
        <a:bodyPr/>
        <a:lstStyle/>
        <a:p>
          <a:endParaRPr lang="en-US"/>
        </a:p>
      </dgm:t>
    </dgm:pt>
    <dgm:pt modelId="{A83718ED-D4C1-4A44-8777-88D7E5B07F6D}" type="sibTrans" cxnId="{798CBD5D-764F-465A-BD02-EDEE1CBFAE45}">
      <dgm:prSet/>
      <dgm:spPr/>
      <dgm:t>
        <a:bodyPr/>
        <a:lstStyle/>
        <a:p>
          <a:endParaRPr lang="en-US"/>
        </a:p>
      </dgm:t>
    </dgm:pt>
    <dgm:pt modelId="{A5D2CEE8-FD0C-411C-A59E-D43CD02339CE}" type="pres">
      <dgm:prSet presAssocID="{15229202-651E-4589-9F56-86C3C3C94737}" presName="Name0" presStyleCnt="0">
        <dgm:presLayoutVars>
          <dgm:dir/>
          <dgm:resizeHandles val="exact"/>
        </dgm:presLayoutVars>
      </dgm:prSet>
      <dgm:spPr/>
      <dgm:t>
        <a:bodyPr/>
        <a:lstStyle/>
        <a:p>
          <a:endParaRPr lang="en-GB"/>
        </a:p>
      </dgm:t>
    </dgm:pt>
    <dgm:pt modelId="{06724ADB-F931-4C93-8A9D-086BB4929CE8}" type="pres">
      <dgm:prSet presAssocID="{0273E37C-E788-4323-B447-91FCA34BDABE}" presName="node" presStyleLbl="node1" presStyleIdx="0" presStyleCnt="4">
        <dgm:presLayoutVars>
          <dgm:bulletEnabled val="1"/>
        </dgm:presLayoutVars>
      </dgm:prSet>
      <dgm:spPr/>
      <dgm:t>
        <a:bodyPr/>
        <a:lstStyle/>
        <a:p>
          <a:endParaRPr lang="en-GB"/>
        </a:p>
      </dgm:t>
    </dgm:pt>
    <dgm:pt modelId="{A74F8FB2-8383-4014-97BB-D2A50D049296}" type="pres">
      <dgm:prSet presAssocID="{09ABB807-D586-428F-A3D1-6E38E147E5DF}" presName="sibTrans" presStyleLbl="sibTrans2D1" presStyleIdx="0" presStyleCnt="3"/>
      <dgm:spPr/>
      <dgm:t>
        <a:bodyPr/>
        <a:lstStyle/>
        <a:p>
          <a:endParaRPr lang="en-GB"/>
        </a:p>
      </dgm:t>
    </dgm:pt>
    <dgm:pt modelId="{D6123037-B912-4707-8CE1-A532F75DE603}" type="pres">
      <dgm:prSet presAssocID="{09ABB807-D586-428F-A3D1-6E38E147E5DF}" presName="connectorText" presStyleLbl="sibTrans2D1" presStyleIdx="0" presStyleCnt="3"/>
      <dgm:spPr/>
      <dgm:t>
        <a:bodyPr/>
        <a:lstStyle/>
        <a:p>
          <a:endParaRPr lang="en-GB"/>
        </a:p>
      </dgm:t>
    </dgm:pt>
    <dgm:pt modelId="{BC2B249B-79CE-4636-B08D-AC5C1F700357}" type="pres">
      <dgm:prSet presAssocID="{4A173647-D6B2-49C1-B150-EF2C2D18EBA1}" presName="node" presStyleLbl="node1" presStyleIdx="1" presStyleCnt="4">
        <dgm:presLayoutVars>
          <dgm:bulletEnabled val="1"/>
        </dgm:presLayoutVars>
      </dgm:prSet>
      <dgm:spPr/>
      <dgm:t>
        <a:bodyPr/>
        <a:lstStyle/>
        <a:p>
          <a:endParaRPr lang="en-GB"/>
        </a:p>
      </dgm:t>
    </dgm:pt>
    <dgm:pt modelId="{E101E105-7635-4C71-B941-103EC88EB065}" type="pres">
      <dgm:prSet presAssocID="{5BBC2457-8385-4BFE-87D3-9699F2AAC897}" presName="sibTrans" presStyleLbl="sibTrans2D1" presStyleIdx="1" presStyleCnt="3"/>
      <dgm:spPr/>
      <dgm:t>
        <a:bodyPr/>
        <a:lstStyle/>
        <a:p>
          <a:endParaRPr lang="en-GB"/>
        </a:p>
      </dgm:t>
    </dgm:pt>
    <dgm:pt modelId="{DC7B6EF5-FB4A-47FB-9A4C-94FD911DD1A0}" type="pres">
      <dgm:prSet presAssocID="{5BBC2457-8385-4BFE-87D3-9699F2AAC897}" presName="connectorText" presStyleLbl="sibTrans2D1" presStyleIdx="1" presStyleCnt="3"/>
      <dgm:spPr/>
      <dgm:t>
        <a:bodyPr/>
        <a:lstStyle/>
        <a:p>
          <a:endParaRPr lang="en-GB"/>
        </a:p>
      </dgm:t>
    </dgm:pt>
    <dgm:pt modelId="{35BF093B-A152-4F49-8A13-460DD85043C7}" type="pres">
      <dgm:prSet presAssocID="{12A198D4-4C6F-42CC-9042-4631F7C189F5}" presName="node" presStyleLbl="node1" presStyleIdx="2" presStyleCnt="4">
        <dgm:presLayoutVars>
          <dgm:bulletEnabled val="1"/>
        </dgm:presLayoutVars>
      </dgm:prSet>
      <dgm:spPr/>
      <dgm:t>
        <a:bodyPr/>
        <a:lstStyle/>
        <a:p>
          <a:endParaRPr lang="en-GB"/>
        </a:p>
      </dgm:t>
    </dgm:pt>
    <dgm:pt modelId="{7B008B5E-ECD5-4CFF-BD42-BF7C6AE0FB8B}" type="pres">
      <dgm:prSet presAssocID="{175D2FC0-E12B-4DBB-BCF0-6CDBC30AA88B}" presName="sibTrans" presStyleLbl="sibTrans2D1" presStyleIdx="2" presStyleCnt="3"/>
      <dgm:spPr/>
      <dgm:t>
        <a:bodyPr/>
        <a:lstStyle/>
        <a:p>
          <a:endParaRPr lang="en-GB"/>
        </a:p>
      </dgm:t>
    </dgm:pt>
    <dgm:pt modelId="{A0E04F90-15BC-48EE-AC2B-EACF78D8F107}" type="pres">
      <dgm:prSet presAssocID="{175D2FC0-E12B-4DBB-BCF0-6CDBC30AA88B}" presName="connectorText" presStyleLbl="sibTrans2D1" presStyleIdx="2" presStyleCnt="3"/>
      <dgm:spPr/>
      <dgm:t>
        <a:bodyPr/>
        <a:lstStyle/>
        <a:p>
          <a:endParaRPr lang="en-GB"/>
        </a:p>
      </dgm:t>
    </dgm:pt>
    <dgm:pt modelId="{FDE1E3AF-4583-4228-A6FF-FED6D1293DBF}" type="pres">
      <dgm:prSet presAssocID="{6E057B99-E862-4DF6-BDE6-AB0520D67D41}" presName="node" presStyleLbl="node1" presStyleIdx="3" presStyleCnt="4" custScaleX="109545">
        <dgm:presLayoutVars>
          <dgm:bulletEnabled val="1"/>
        </dgm:presLayoutVars>
      </dgm:prSet>
      <dgm:spPr/>
      <dgm:t>
        <a:bodyPr/>
        <a:lstStyle/>
        <a:p>
          <a:endParaRPr lang="en-GB"/>
        </a:p>
      </dgm:t>
    </dgm:pt>
  </dgm:ptLst>
  <dgm:cxnLst>
    <dgm:cxn modelId="{033E18B2-E1F2-48E4-9FEC-8AF9F076E8BD}" type="presOf" srcId="{5BBC2457-8385-4BFE-87D3-9699F2AAC897}" destId="{DC7B6EF5-FB4A-47FB-9A4C-94FD911DD1A0}" srcOrd="1" destOrd="0" presId="urn:microsoft.com/office/officeart/2005/8/layout/process1"/>
    <dgm:cxn modelId="{C4B04976-B760-4AB6-8578-65960097E45B}" type="presOf" srcId="{175D2FC0-E12B-4DBB-BCF0-6CDBC30AA88B}" destId="{7B008B5E-ECD5-4CFF-BD42-BF7C6AE0FB8B}" srcOrd="0" destOrd="0" presId="urn:microsoft.com/office/officeart/2005/8/layout/process1"/>
    <dgm:cxn modelId="{C2315B8A-10B9-41EE-A205-5DC9E7F7ECCD}" type="presOf" srcId="{09ABB807-D586-428F-A3D1-6E38E147E5DF}" destId="{A74F8FB2-8383-4014-97BB-D2A50D049296}" srcOrd="0" destOrd="0" presId="urn:microsoft.com/office/officeart/2005/8/layout/process1"/>
    <dgm:cxn modelId="{9BE3B06C-6737-46AB-AB33-6E18795F61F6}" type="presOf" srcId="{5BBC2457-8385-4BFE-87D3-9699F2AAC897}" destId="{E101E105-7635-4C71-B941-103EC88EB065}" srcOrd="0" destOrd="0" presId="urn:microsoft.com/office/officeart/2005/8/layout/process1"/>
    <dgm:cxn modelId="{6E63B40C-043C-4A12-87C9-AC2F58E35627}" srcId="{15229202-651E-4589-9F56-86C3C3C94737}" destId="{12A198D4-4C6F-42CC-9042-4631F7C189F5}" srcOrd="2" destOrd="0" parTransId="{696BC916-F41B-4E84-9AB7-3080CC3FA1AE}" sibTransId="{175D2FC0-E12B-4DBB-BCF0-6CDBC30AA88B}"/>
    <dgm:cxn modelId="{4582A709-D44E-43AB-845F-2BDFC556B374}" type="presOf" srcId="{6E057B99-E862-4DF6-BDE6-AB0520D67D41}" destId="{FDE1E3AF-4583-4228-A6FF-FED6D1293DBF}" srcOrd="0" destOrd="0" presId="urn:microsoft.com/office/officeart/2005/8/layout/process1"/>
    <dgm:cxn modelId="{6DC0B191-BE30-4AFE-BD4A-73A373BF2853}" type="presOf" srcId="{4A173647-D6B2-49C1-B150-EF2C2D18EBA1}" destId="{BC2B249B-79CE-4636-B08D-AC5C1F700357}" srcOrd="0" destOrd="0" presId="urn:microsoft.com/office/officeart/2005/8/layout/process1"/>
    <dgm:cxn modelId="{16A14AE5-056A-487A-B5DF-D48F48EFF817}" type="presOf" srcId="{175D2FC0-E12B-4DBB-BCF0-6CDBC30AA88B}" destId="{A0E04F90-15BC-48EE-AC2B-EACF78D8F107}" srcOrd="1" destOrd="0" presId="urn:microsoft.com/office/officeart/2005/8/layout/process1"/>
    <dgm:cxn modelId="{97C55EFE-627C-4C88-98C0-F309D8B3318C}" type="presOf" srcId="{15229202-651E-4589-9F56-86C3C3C94737}" destId="{A5D2CEE8-FD0C-411C-A59E-D43CD02339CE}" srcOrd="0" destOrd="0" presId="urn:microsoft.com/office/officeart/2005/8/layout/process1"/>
    <dgm:cxn modelId="{7720B841-B626-45DB-BA71-3F4A35212F3A}" type="presOf" srcId="{09ABB807-D586-428F-A3D1-6E38E147E5DF}" destId="{D6123037-B912-4707-8CE1-A532F75DE603}" srcOrd="1" destOrd="0" presId="urn:microsoft.com/office/officeart/2005/8/layout/process1"/>
    <dgm:cxn modelId="{BE8BD052-2620-4E52-A71B-6DAE6FDCE35C}" type="presOf" srcId="{0273E37C-E788-4323-B447-91FCA34BDABE}" destId="{06724ADB-F931-4C93-8A9D-086BB4929CE8}" srcOrd="0" destOrd="0" presId="urn:microsoft.com/office/officeart/2005/8/layout/process1"/>
    <dgm:cxn modelId="{A5C0A8C2-EE19-428E-BCA3-79FB582151CC}" srcId="{15229202-651E-4589-9F56-86C3C3C94737}" destId="{4A173647-D6B2-49C1-B150-EF2C2D18EBA1}" srcOrd="1" destOrd="0" parTransId="{F11D5C57-403D-4F2E-A614-EFBD2F4BCD28}" sibTransId="{5BBC2457-8385-4BFE-87D3-9699F2AAC897}"/>
    <dgm:cxn modelId="{9186B34A-11CB-4470-891B-1E7041D96407}" srcId="{15229202-651E-4589-9F56-86C3C3C94737}" destId="{0273E37C-E788-4323-B447-91FCA34BDABE}" srcOrd="0" destOrd="0" parTransId="{0FF33F1B-9080-41BD-91E1-13472AFF170A}" sibTransId="{09ABB807-D586-428F-A3D1-6E38E147E5DF}"/>
    <dgm:cxn modelId="{798CBD5D-764F-465A-BD02-EDEE1CBFAE45}" srcId="{15229202-651E-4589-9F56-86C3C3C94737}" destId="{6E057B99-E862-4DF6-BDE6-AB0520D67D41}" srcOrd="3" destOrd="0" parTransId="{C98B16F4-464E-4687-A37C-8613B4BD1A29}" sibTransId="{A83718ED-D4C1-4A44-8777-88D7E5B07F6D}"/>
    <dgm:cxn modelId="{8B10B117-3C79-49D3-AD0F-DDCA79268F88}" type="presOf" srcId="{12A198D4-4C6F-42CC-9042-4631F7C189F5}" destId="{35BF093B-A152-4F49-8A13-460DD85043C7}" srcOrd="0" destOrd="0" presId="urn:microsoft.com/office/officeart/2005/8/layout/process1"/>
    <dgm:cxn modelId="{D003B852-C484-4653-BE4F-F0B240D0284D}" type="presParOf" srcId="{A5D2CEE8-FD0C-411C-A59E-D43CD02339CE}" destId="{06724ADB-F931-4C93-8A9D-086BB4929CE8}" srcOrd="0" destOrd="0" presId="urn:microsoft.com/office/officeart/2005/8/layout/process1"/>
    <dgm:cxn modelId="{9B50C5BA-C4E4-437A-98F3-7F30B11B9BD9}" type="presParOf" srcId="{A5D2CEE8-FD0C-411C-A59E-D43CD02339CE}" destId="{A74F8FB2-8383-4014-97BB-D2A50D049296}" srcOrd="1" destOrd="0" presId="urn:microsoft.com/office/officeart/2005/8/layout/process1"/>
    <dgm:cxn modelId="{9F0EF583-6B72-44D3-9FCF-ABA504203473}" type="presParOf" srcId="{A74F8FB2-8383-4014-97BB-D2A50D049296}" destId="{D6123037-B912-4707-8CE1-A532F75DE603}" srcOrd="0" destOrd="0" presId="urn:microsoft.com/office/officeart/2005/8/layout/process1"/>
    <dgm:cxn modelId="{372428DF-94FD-472C-923A-89B707AF3F02}" type="presParOf" srcId="{A5D2CEE8-FD0C-411C-A59E-D43CD02339CE}" destId="{BC2B249B-79CE-4636-B08D-AC5C1F700357}" srcOrd="2" destOrd="0" presId="urn:microsoft.com/office/officeart/2005/8/layout/process1"/>
    <dgm:cxn modelId="{0815F27D-BBE3-4095-9EEA-170562E8B81A}" type="presParOf" srcId="{A5D2CEE8-FD0C-411C-A59E-D43CD02339CE}" destId="{E101E105-7635-4C71-B941-103EC88EB065}" srcOrd="3" destOrd="0" presId="urn:microsoft.com/office/officeart/2005/8/layout/process1"/>
    <dgm:cxn modelId="{8CF9E81B-7C52-4F59-A385-1DDAB34000D3}" type="presParOf" srcId="{E101E105-7635-4C71-B941-103EC88EB065}" destId="{DC7B6EF5-FB4A-47FB-9A4C-94FD911DD1A0}" srcOrd="0" destOrd="0" presId="urn:microsoft.com/office/officeart/2005/8/layout/process1"/>
    <dgm:cxn modelId="{782A85EE-01F9-460F-9DB5-33DC11E1EE66}" type="presParOf" srcId="{A5D2CEE8-FD0C-411C-A59E-D43CD02339CE}" destId="{35BF093B-A152-4F49-8A13-460DD85043C7}" srcOrd="4" destOrd="0" presId="urn:microsoft.com/office/officeart/2005/8/layout/process1"/>
    <dgm:cxn modelId="{C0AB7B7B-1B52-4FC7-BDF3-DCEA52DA4941}" type="presParOf" srcId="{A5D2CEE8-FD0C-411C-A59E-D43CD02339CE}" destId="{7B008B5E-ECD5-4CFF-BD42-BF7C6AE0FB8B}" srcOrd="5" destOrd="0" presId="urn:microsoft.com/office/officeart/2005/8/layout/process1"/>
    <dgm:cxn modelId="{9D9DF2FC-45E1-466A-BA8D-3C628DF1EE23}" type="presParOf" srcId="{7B008B5E-ECD5-4CFF-BD42-BF7C6AE0FB8B}" destId="{A0E04F90-15BC-48EE-AC2B-EACF78D8F107}" srcOrd="0" destOrd="0" presId="urn:microsoft.com/office/officeart/2005/8/layout/process1"/>
    <dgm:cxn modelId="{A8B6EFF6-24E9-4A28-8156-1B8B5363D1B8}" type="presParOf" srcId="{A5D2CEE8-FD0C-411C-A59E-D43CD02339CE}" destId="{FDE1E3AF-4583-4228-A6FF-FED6D1293DBF}"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BB190D7-3F3F-4D20-A6B2-1D960D55351F}"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85CE1A80-4CC6-434F-963A-998AE843033A}">
      <dgm:prSet/>
      <dgm:spPr/>
      <dgm:t>
        <a:bodyPr/>
        <a:lstStyle/>
        <a:p>
          <a:r>
            <a:rPr lang="en-GB"/>
            <a:t>Andrew Frapwell</a:t>
          </a:r>
          <a:endParaRPr lang="en-US"/>
        </a:p>
      </dgm:t>
    </dgm:pt>
    <dgm:pt modelId="{EB156483-180B-48A1-8439-D3B4EFA752D5}" type="parTrans" cxnId="{05419313-FA38-406F-B8B1-BF0CF0BA5587}">
      <dgm:prSet/>
      <dgm:spPr/>
      <dgm:t>
        <a:bodyPr/>
        <a:lstStyle/>
        <a:p>
          <a:endParaRPr lang="en-US"/>
        </a:p>
      </dgm:t>
    </dgm:pt>
    <dgm:pt modelId="{D939BB1F-E656-483A-9378-8BA6C24CB746}" type="sibTrans" cxnId="{05419313-FA38-406F-B8B1-BF0CF0BA5587}">
      <dgm:prSet/>
      <dgm:spPr/>
      <dgm:t>
        <a:bodyPr/>
        <a:lstStyle/>
        <a:p>
          <a:endParaRPr lang="en-US"/>
        </a:p>
      </dgm:t>
    </dgm:pt>
    <dgm:pt modelId="{33501670-A225-4C3B-8397-1FED58AB7A63}">
      <dgm:prSet/>
      <dgm:spPr/>
      <dgm:t>
        <a:bodyPr/>
        <a:lstStyle/>
        <a:p>
          <a:r>
            <a:rPr lang="en-GB">
              <a:hlinkClick xmlns:r="http://schemas.openxmlformats.org/officeDocument/2006/relationships" r:id="rId1"/>
            </a:rPr>
            <a:t>andrew@afTLC.com</a:t>
          </a:r>
          <a:r>
            <a:rPr lang="en-GB"/>
            <a:t> </a:t>
          </a:r>
          <a:endParaRPr lang="en-US"/>
        </a:p>
      </dgm:t>
    </dgm:pt>
    <dgm:pt modelId="{2315A6D8-0E65-4638-8305-3EFF166592FC}" type="parTrans" cxnId="{E5C56BA4-0BA1-4749-A76E-A7F9BBE76BA3}">
      <dgm:prSet/>
      <dgm:spPr/>
      <dgm:t>
        <a:bodyPr/>
        <a:lstStyle/>
        <a:p>
          <a:endParaRPr lang="en-US"/>
        </a:p>
      </dgm:t>
    </dgm:pt>
    <dgm:pt modelId="{08D370FB-BFB7-438F-BEB9-B711FDF1FB27}" type="sibTrans" cxnId="{E5C56BA4-0BA1-4749-A76E-A7F9BBE76BA3}">
      <dgm:prSet/>
      <dgm:spPr/>
      <dgm:t>
        <a:bodyPr/>
        <a:lstStyle/>
        <a:p>
          <a:endParaRPr lang="en-US"/>
        </a:p>
      </dgm:t>
    </dgm:pt>
    <dgm:pt modelId="{A83EC1B9-62B0-4D75-8F20-D984E4DDCD0B}">
      <dgm:prSet/>
      <dgm:spPr/>
      <dgm:t>
        <a:bodyPr/>
        <a:lstStyle/>
        <a:p>
          <a:r>
            <a:rPr lang="en-GB"/>
            <a:t>07803 603450</a:t>
          </a:r>
          <a:endParaRPr lang="en-US"/>
        </a:p>
      </dgm:t>
    </dgm:pt>
    <dgm:pt modelId="{89A8DBED-858D-473E-97EA-C4E43EB013DD}" type="parTrans" cxnId="{32883BC2-4E0C-4AC7-A128-C42FF5912BB0}">
      <dgm:prSet/>
      <dgm:spPr/>
      <dgm:t>
        <a:bodyPr/>
        <a:lstStyle/>
        <a:p>
          <a:endParaRPr lang="en-US"/>
        </a:p>
      </dgm:t>
    </dgm:pt>
    <dgm:pt modelId="{F9361320-02B1-46C5-9DC3-72B87DE04792}" type="sibTrans" cxnId="{32883BC2-4E0C-4AC7-A128-C42FF5912BB0}">
      <dgm:prSet/>
      <dgm:spPr/>
      <dgm:t>
        <a:bodyPr/>
        <a:lstStyle/>
        <a:p>
          <a:endParaRPr lang="en-US"/>
        </a:p>
      </dgm:t>
    </dgm:pt>
    <dgm:pt modelId="{4240EA9B-4636-4566-BB2E-5761C1B1811C}">
      <dgm:prSet/>
      <dgm:spPr/>
      <dgm:t>
        <a:bodyPr/>
        <a:lstStyle/>
        <a:p>
          <a:r>
            <a:rPr lang="en-GB"/>
            <a:t>Simon Roche</a:t>
          </a:r>
          <a:endParaRPr lang="en-US"/>
        </a:p>
      </dgm:t>
    </dgm:pt>
    <dgm:pt modelId="{1D77A556-EDE8-4EEA-AE50-96CD3503F6BC}" type="parTrans" cxnId="{B8E39532-3E5A-467F-9152-FB552E7CFBE7}">
      <dgm:prSet/>
      <dgm:spPr/>
      <dgm:t>
        <a:bodyPr/>
        <a:lstStyle/>
        <a:p>
          <a:endParaRPr lang="en-US"/>
        </a:p>
      </dgm:t>
    </dgm:pt>
    <dgm:pt modelId="{53BBB16E-62E1-48EB-A0F3-4A11661657AD}" type="sibTrans" cxnId="{B8E39532-3E5A-467F-9152-FB552E7CFBE7}">
      <dgm:prSet/>
      <dgm:spPr/>
      <dgm:t>
        <a:bodyPr/>
        <a:lstStyle/>
        <a:p>
          <a:endParaRPr lang="en-US"/>
        </a:p>
      </dgm:t>
    </dgm:pt>
    <dgm:pt modelId="{4A479387-23C9-4F38-B38B-CC8904A06881}">
      <dgm:prSet/>
      <dgm:spPr/>
      <dgm:t>
        <a:bodyPr/>
        <a:lstStyle/>
        <a:p>
          <a:r>
            <a:rPr lang="en-GB">
              <a:hlinkClick xmlns:r="http://schemas.openxmlformats.org/officeDocument/2006/relationships" r:id="rId2"/>
            </a:rPr>
            <a:t>cpd@afPE.org.uk</a:t>
          </a:r>
          <a:endParaRPr lang="en-US"/>
        </a:p>
      </dgm:t>
    </dgm:pt>
    <dgm:pt modelId="{2C1CB68E-C894-463E-9B58-AE1F9221DA77}" type="parTrans" cxnId="{043D26FB-CEAD-441A-B56A-F0248AA1E08C}">
      <dgm:prSet/>
      <dgm:spPr/>
      <dgm:t>
        <a:bodyPr/>
        <a:lstStyle/>
        <a:p>
          <a:endParaRPr lang="en-US"/>
        </a:p>
      </dgm:t>
    </dgm:pt>
    <dgm:pt modelId="{AADB5B26-B0EA-4E40-BDA6-2E9BA927CC4E}" type="sibTrans" cxnId="{043D26FB-CEAD-441A-B56A-F0248AA1E08C}">
      <dgm:prSet/>
      <dgm:spPr/>
      <dgm:t>
        <a:bodyPr/>
        <a:lstStyle/>
        <a:p>
          <a:endParaRPr lang="en-US"/>
        </a:p>
      </dgm:t>
    </dgm:pt>
    <dgm:pt modelId="{6EE735E7-7073-4DBD-B8AF-3E271F6E5CD1}">
      <dgm:prSet/>
      <dgm:spPr/>
      <dgm:t>
        <a:bodyPr/>
        <a:lstStyle/>
        <a:p>
          <a:r>
            <a:rPr lang="en-GB"/>
            <a:t>01905 855584 </a:t>
          </a:r>
          <a:endParaRPr lang="en-US"/>
        </a:p>
      </dgm:t>
    </dgm:pt>
    <dgm:pt modelId="{BA3448A7-C03F-49D7-A98D-0AD76854C540}" type="parTrans" cxnId="{C19E96E3-0B29-4724-BE05-1D22574B2431}">
      <dgm:prSet/>
      <dgm:spPr/>
      <dgm:t>
        <a:bodyPr/>
        <a:lstStyle/>
        <a:p>
          <a:endParaRPr lang="en-US"/>
        </a:p>
      </dgm:t>
    </dgm:pt>
    <dgm:pt modelId="{6290FF51-F2F6-4DAE-A5E7-CA4F95E19D39}" type="sibTrans" cxnId="{C19E96E3-0B29-4724-BE05-1D22574B2431}">
      <dgm:prSet/>
      <dgm:spPr/>
      <dgm:t>
        <a:bodyPr/>
        <a:lstStyle/>
        <a:p>
          <a:endParaRPr lang="en-US"/>
        </a:p>
      </dgm:t>
    </dgm:pt>
    <dgm:pt modelId="{2F5388FB-6EBD-4BDD-911D-9054B6BA5241}" type="pres">
      <dgm:prSet presAssocID="{9BB190D7-3F3F-4D20-A6B2-1D960D55351F}" presName="vert0" presStyleCnt="0">
        <dgm:presLayoutVars>
          <dgm:dir/>
          <dgm:animOne val="branch"/>
          <dgm:animLvl val="lvl"/>
        </dgm:presLayoutVars>
      </dgm:prSet>
      <dgm:spPr/>
      <dgm:t>
        <a:bodyPr/>
        <a:lstStyle/>
        <a:p>
          <a:endParaRPr lang="en-GB"/>
        </a:p>
      </dgm:t>
    </dgm:pt>
    <dgm:pt modelId="{946C7418-5C79-4F0B-9544-18E1909ECC32}" type="pres">
      <dgm:prSet presAssocID="{85CE1A80-4CC6-434F-963A-998AE843033A}" presName="thickLine" presStyleLbl="alignNode1" presStyleIdx="0" presStyleCnt="6"/>
      <dgm:spPr/>
    </dgm:pt>
    <dgm:pt modelId="{37B755FA-E512-46DB-893D-DDF7B299680C}" type="pres">
      <dgm:prSet presAssocID="{85CE1A80-4CC6-434F-963A-998AE843033A}" presName="horz1" presStyleCnt="0"/>
      <dgm:spPr/>
    </dgm:pt>
    <dgm:pt modelId="{E40506F6-3B91-44F5-AFDA-0925D3081A7B}" type="pres">
      <dgm:prSet presAssocID="{85CE1A80-4CC6-434F-963A-998AE843033A}" presName="tx1" presStyleLbl="revTx" presStyleIdx="0" presStyleCnt="6"/>
      <dgm:spPr/>
      <dgm:t>
        <a:bodyPr/>
        <a:lstStyle/>
        <a:p>
          <a:endParaRPr lang="en-GB"/>
        </a:p>
      </dgm:t>
    </dgm:pt>
    <dgm:pt modelId="{CE362694-3300-4720-AF2E-C9F49CC7E616}" type="pres">
      <dgm:prSet presAssocID="{85CE1A80-4CC6-434F-963A-998AE843033A}" presName="vert1" presStyleCnt="0"/>
      <dgm:spPr/>
    </dgm:pt>
    <dgm:pt modelId="{EF3F361D-355A-4FAA-BC9D-3A64F36A741F}" type="pres">
      <dgm:prSet presAssocID="{33501670-A225-4C3B-8397-1FED58AB7A63}" presName="thickLine" presStyleLbl="alignNode1" presStyleIdx="1" presStyleCnt="6"/>
      <dgm:spPr/>
    </dgm:pt>
    <dgm:pt modelId="{853AA798-AE56-447C-B7CE-3AF4BD2C2AA8}" type="pres">
      <dgm:prSet presAssocID="{33501670-A225-4C3B-8397-1FED58AB7A63}" presName="horz1" presStyleCnt="0"/>
      <dgm:spPr/>
    </dgm:pt>
    <dgm:pt modelId="{FE8EEF03-90B2-4949-978C-FD38D6FF9BF8}" type="pres">
      <dgm:prSet presAssocID="{33501670-A225-4C3B-8397-1FED58AB7A63}" presName="tx1" presStyleLbl="revTx" presStyleIdx="1" presStyleCnt="6"/>
      <dgm:spPr/>
      <dgm:t>
        <a:bodyPr/>
        <a:lstStyle/>
        <a:p>
          <a:endParaRPr lang="en-GB"/>
        </a:p>
      </dgm:t>
    </dgm:pt>
    <dgm:pt modelId="{A4E8E003-7281-446B-9128-3AAFDF077BC3}" type="pres">
      <dgm:prSet presAssocID="{33501670-A225-4C3B-8397-1FED58AB7A63}" presName="vert1" presStyleCnt="0"/>
      <dgm:spPr/>
    </dgm:pt>
    <dgm:pt modelId="{8A76733A-980B-430C-9DD6-EF39EB38F216}" type="pres">
      <dgm:prSet presAssocID="{A83EC1B9-62B0-4D75-8F20-D984E4DDCD0B}" presName="thickLine" presStyleLbl="alignNode1" presStyleIdx="2" presStyleCnt="6"/>
      <dgm:spPr/>
    </dgm:pt>
    <dgm:pt modelId="{92E4EAEF-5718-4E7B-86A7-1BBE5D49E099}" type="pres">
      <dgm:prSet presAssocID="{A83EC1B9-62B0-4D75-8F20-D984E4DDCD0B}" presName="horz1" presStyleCnt="0"/>
      <dgm:spPr/>
    </dgm:pt>
    <dgm:pt modelId="{C585903B-8336-4B85-A008-2020C23FCD5E}" type="pres">
      <dgm:prSet presAssocID="{A83EC1B9-62B0-4D75-8F20-D984E4DDCD0B}" presName="tx1" presStyleLbl="revTx" presStyleIdx="2" presStyleCnt="6"/>
      <dgm:spPr/>
      <dgm:t>
        <a:bodyPr/>
        <a:lstStyle/>
        <a:p>
          <a:endParaRPr lang="en-GB"/>
        </a:p>
      </dgm:t>
    </dgm:pt>
    <dgm:pt modelId="{CF83CE37-4E1C-4FCB-97FD-F03B73788FA2}" type="pres">
      <dgm:prSet presAssocID="{A83EC1B9-62B0-4D75-8F20-D984E4DDCD0B}" presName="vert1" presStyleCnt="0"/>
      <dgm:spPr/>
    </dgm:pt>
    <dgm:pt modelId="{920E207A-02F5-4C6D-823C-BE8679D6D018}" type="pres">
      <dgm:prSet presAssocID="{4240EA9B-4636-4566-BB2E-5761C1B1811C}" presName="thickLine" presStyleLbl="alignNode1" presStyleIdx="3" presStyleCnt="6"/>
      <dgm:spPr/>
    </dgm:pt>
    <dgm:pt modelId="{D51E6A0C-EA37-49B9-9864-ADCAB2128B52}" type="pres">
      <dgm:prSet presAssocID="{4240EA9B-4636-4566-BB2E-5761C1B1811C}" presName="horz1" presStyleCnt="0"/>
      <dgm:spPr/>
    </dgm:pt>
    <dgm:pt modelId="{075E7C67-A16F-4E94-8BA2-86B283F915BF}" type="pres">
      <dgm:prSet presAssocID="{4240EA9B-4636-4566-BB2E-5761C1B1811C}" presName="tx1" presStyleLbl="revTx" presStyleIdx="3" presStyleCnt="6"/>
      <dgm:spPr/>
      <dgm:t>
        <a:bodyPr/>
        <a:lstStyle/>
        <a:p>
          <a:endParaRPr lang="en-GB"/>
        </a:p>
      </dgm:t>
    </dgm:pt>
    <dgm:pt modelId="{AF10EF90-9556-4A72-B051-B4FCB561F8F7}" type="pres">
      <dgm:prSet presAssocID="{4240EA9B-4636-4566-BB2E-5761C1B1811C}" presName="vert1" presStyleCnt="0"/>
      <dgm:spPr/>
    </dgm:pt>
    <dgm:pt modelId="{0A9BF37F-A3DF-48B0-BF70-63830B852511}" type="pres">
      <dgm:prSet presAssocID="{4A479387-23C9-4F38-B38B-CC8904A06881}" presName="thickLine" presStyleLbl="alignNode1" presStyleIdx="4" presStyleCnt="6"/>
      <dgm:spPr/>
    </dgm:pt>
    <dgm:pt modelId="{88531483-AF73-41C1-B7FC-274500F40CDA}" type="pres">
      <dgm:prSet presAssocID="{4A479387-23C9-4F38-B38B-CC8904A06881}" presName="horz1" presStyleCnt="0"/>
      <dgm:spPr/>
    </dgm:pt>
    <dgm:pt modelId="{B2894757-DAC0-460F-8314-553571AF217A}" type="pres">
      <dgm:prSet presAssocID="{4A479387-23C9-4F38-B38B-CC8904A06881}" presName="tx1" presStyleLbl="revTx" presStyleIdx="4" presStyleCnt="6"/>
      <dgm:spPr/>
      <dgm:t>
        <a:bodyPr/>
        <a:lstStyle/>
        <a:p>
          <a:endParaRPr lang="en-GB"/>
        </a:p>
      </dgm:t>
    </dgm:pt>
    <dgm:pt modelId="{F455FE0B-805E-472C-838E-923419333CEF}" type="pres">
      <dgm:prSet presAssocID="{4A479387-23C9-4F38-B38B-CC8904A06881}" presName="vert1" presStyleCnt="0"/>
      <dgm:spPr/>
    </dgm:pt>
    <dgm:pt modelId="{36E4FEDA-62FE-41EE-A17A-F3BC3FAE3D09}" type="pres">
      <dgm:prSet presAssocID="{6EE735E7-7073-4DBD-B8AF-3E271F6E5CD1}" presName="thickLine" presStyleLbl="alignNode1" presStyleIdx="5" presStyleCnt="6"/>
      <dgm:spPr/>
    </dgm:pt>
    <dgm:pt modelId="{ECAD3C71-CA9F-4216-BF66-9C3F6EBD334C}" type="pres">
      <dgm:prSet presAssocID="{6EE735E7-7073-4DBD-B8AF-3E271F6E5CD1}" presName="horz1" presStyleCnt="0"/>
      <dgm:spPr/>
    </dgm:pt>
    <dgm:pt modelId="{ED3EBFA3-11E8-4327-8B31-0EDC05C3D8C9}" type="pres">
      <dgm:prSet presAssocID="{6EE735E7-7073-4DBD-B8AF-3E271F6E5CD1}" presName="tx1" presStyleLbl="revTx" presStyleIdx="5" presStyleCnt="6"/>
      <dgm:spPr/>
      <dgm:t>
        <a:bodyPr/>
        <a:lstStyle/>
        <a:p>
          <a:endParaRPr lang="en-GB"/>
        </a:p>
      </dgm:t>
    </dgm:pt>
    <dgm:pt modelId="{1FBE9C82-497A-46E3-A8DC-E229D1170CDB}" type="pres">
      <dgm:prSet presAssocID="{6EE735E7-7073-4DBD-B8AF-3E271F6E5CD1}" presName="vert1" presStyleCnt="0"/>
      <dgm:spPr/>
    </dgm:pt>
  </dgm:ptLst>
  <dgm:cxnLst>
    <dgm:cxn modelId="{043D26FB-CEAD-441A-B56A-F0248AA1E08C}" srcId="{9BB190D7-3F3F-4D20-A6B2-1D960D55351F}" destId="{4A479387-23C9-4F38-B38B-CC8904A06881}" srcOrd="4" destOrd="0" parTransId="{2C1CB68E-C894-463E-9B58-AE1F9221DA77}" sibTransId="{AADB5B26-B0EA-4E40-BDA6-2E9BA927CC4E}"/>
    <dgm:cxn modelId="{C19E96E3-0B29-4724-BE05-1D22574B2431}" srcId="{9BB190D7-3F3F-4D20-A6B2-1D960D55351F}" destId="{6EE735E7-7073-4DBD-B8AF-3E271F6E5CD1}" srcOrd="5" destOrd="0" parTransId="{BA3448A7-C03F-49D7-A98D-0AD76854C540}" sibTransId="{6290FF51-F2F6-4DAE-A5E7-CA4F95E19D39}"/>
    <dgm:cxn modelId="{32883BC2-4E0C-4AC7-A128-C42FF5912BB0}" srcId="{9BB190D7-3F3F-4D20-A6B2-1D960D55351F}" destId="{A83EC1B9-62B0-4D75-8F20-D984E4DDCD0B}" srcOrd="2" destOrd="0" parTransId="{89A8DBED-858D-473E-97EA-C4E43EB013DD}" sibTransId="{F9361320-02B1-46C5-9DC3-72B87DE04792}"/>
    <dgm:cxn modelId="{B8E39532-3E5A-467F-9152-FB552E7CFBE7}" srcId="{9BB190D7-3F3F-4D20-A6B2-1D960D55351F}" destId="{4240EA9B-4636-4566-BB2E-5761C1B1811C}" srcOrd="3" destOrd="0" parTransId="{1D77A556-EDE8-4EEA-AE50-96CD3503F6BC}" sibTransId="{53BBB16E-62E1-48EB-A0F3-4A11661657AD}"/>
    <dgm:cxn modelId="{DB8E8656-80FB-4D15-A444-FCCD22093327}" type="presOf" srcId="{4A479387-23C9-4F38-B38B-CC8904A06881}" destId="{B2894757-DAC0-460F-8314-553571AF217A}" srcOrd="0" destOrd="0" presId="urn:microsoft.com/office/officeart/2008/layout/LinedList"/>
    <dgm:cxn modelId="{CBD05C5D-6D96-4C50-9435-00DD698F5C9C}" type="presOf" srcId="{6EE735E7-7073-4DBD-B8AF-3E271F6E5CD1}" destId="{ED3EBFA3-11E8-4327-8B31-0EDC05C3D8C9}" srcOrd="0" destOrd="0" presId="urn:microsoft.com/office/officeart/2008/layout/LinedList"/>
    <dgm:cxn modelId="{E7CCF5A8-C3A0-4C7D-83FC-4D86F41C246F}" type="presOf" srcId="{A83EC1B9-62B0-4D75-8F20-D984E4DDCD0B}" destId="{C585903B-8336-4B85-A008-2020C23FCD5E}" srcOrd="0" destOrd="0" presId="urn:microsoft.com/office/officeart/2008/layout/LinedList"/>
    <dgm:cxn modelId="{C72FE3A1-5967-44EA-86A3-77B0E5A15F8F}" type="presOf" srcId="{9BB190D7-3F3F-4D20-A6B2-1D960D55351F}" destId="{2F5388FB-6EBD-4BDD-911D-9054B6BA5241}" srcOrd="0" destOrd="0" presId="urn:microsoft.com/office/officeart/2008/layout/LinedList"/>
    <dgm:cxn modelId="{BADC85FC-64A0-44E9-A1C4-49C7EDA13D7D}" type="presOf" srcId="{4240EA9B-4636-4566-BB2E-5761C1B1811C}" destId="{075E7C67-A16F-4E94-8BA2-86B283F915BF}" srcOrd="0" destOrd="0" presId="urn:microsoft.com/office/officeart/2008/layout/LinedList"/>
    <dgm:cxn modelId="{E5C56BA4-0BA1-4749-A76E-A7F9BBE76BA3}" srcId="{9BB190D7-3F3F-4D20-A6B2-1D960D55351F}" destId="{33501670-A225-4C3B-8397-1FED58AB7A63}" srcOrd="1" destOrd="0" parTransId="{2315A6D8-0E65-4638-8305-3EFF166592FC}" sibTransId="{08D370FB-BFB7-438F-BEB9-B711FDF1FB27}"/>
    <dgm:cxn modelId="{05419313-FA38-406F-B8B1-BF0CF0BA5587}" srcId="{9BB190D7-3F3F-4D20-A6B2-1D960D55351F}" destId="{85CE1A80-4CC6-434F-963A-998AE843033A}" srcOrd="0" destOrd="0" parTransId="{EB156483-180B-48A1-8439-D3B4EFA752D5}" sibTransId="{D939BB1F-E656-483A-9378-8BA6C24CB746}"/>
    <dgm:cxn modelId="{EAAEFB7B-3AE2-4FE2-9579-AFD20F992609}" type="presOf" srcId="{85CE1A80-4CC6-434F-963A-998AE843033A}" destId="{E40506F6-3B91-44F5-AFDA-0925D3081A7B}" srcOrd="0" destOrd="0" presId="urn:microsoft.com/office/officeart/2008/layout/LinedList"/>
    <dgm:cxn modelId="{06359886-5F6B-4AED-99B8-230C2046BFEE}" type="presOf" srcId="{33501670-A225-4C3B-8397-1FED58AB7A63}" destId="{FE8EEF03-90B2-4949-978C-FD38D6FF9BF8}" srcOrd="0" destOrd="0" presId="urn:microsoft.com/office/officeart/2008/layout/LinedList"/>
    <dgm:cxn modelId="{940D8CEC-CC65-4FED-A5C3-997C85077105}" type="presParOf" srcId="{2F5388FB-6EBD-4BDD-911D-9054B6BA5241}" destId="{946C7418-5C79-4F0B-9544-18E1909ECC32}" srcOrd="0" destOrd="0" presId="urn:microsoft.com/office/officeart/2008/layout/LinedList"/>
    <dgm:cxn modelId="{C06E0A76-E76D-4407-8243-15F05DB07908}" type="presParOf" srcId="{2F5388FB-6EBD-4BDD-911D-9054B6BA5241}" destId="{37B755FA-E512-46DB-893D-DDF7B299680C}" srcOrd="1" destOrd="0" presId="urn:microsoft.com/office/officeart/2008/layout/LinedList"/>
    <dgm:cxn modelId="{981DF7E1-F66F-4814-B627-EBCFC4C667AD}" type="presParOf" srcId="{37B755FA-E512-46DB-893D-DDF7B299680C}" destId="{E40506F6-3B91-44F5-AFDA-0925D3081A7B}" srcOrd="0" destOrd="0" presId="urn:microsoft.com/office/officeart/2008/layout/LinedList"/>
    <dgm:cxn modelId="{7574E32F-BFC7-4D46-87CD-C615372E3C69}" type="presParOf" srcId="{37B755FA-E512-46DB-893D-DDF7B299680C}" destId="{CE362694-3300-4720-AF2E-C9F49CC7E616}" srcOrd="1" destOrd="0" presId="urn:microsoft.com/office/officeart/2008/layout/LinedList"/>
    <dgm:cxn modelId="{50702878-1B9B-42A4-9C53-8E9B1E690711}" type="presParOf" srcId="{2F5388FB-6EBD-4BDD-911D-9054B6BA5241}" destId="{EF3F361D-355A-4FAA-BC9D-3A64F36A741F}" srcOrd="2" destOrd="0" presId="urn:microsoft.com/office/officeart/2008/layout/LinedList"/>
    <dgm:cxn modelId="{1B8DC4E1-0196-4EE4-A358-3EA8567780FF}" type="presParOf" srcId="{2F5388FB-6EBD-4BDD-911D-9054B6BA5241}" destId="{853AA798-AE56-447C-B7CE-3AF4BD2C2AA8}" srcOrd="3" destOrd="0" presId="urn:microsoft.com/office/officeart/2008/layout/LinedList"/>
    <dgm:cxn modelId="{E5A4A3F2-FDF8-4BE4-8D24-2C130286B39B}" type="presParOf" srcId="{853AA798-AE56-447C-B7CE-3AF4BD2C2AA8}" destId="{FE8EEF03-90B2-4949-978C-FD38D6FF9BF8}" srcOrd="0" destOrd="0" presId="urn:microsoft.com/office/officeart/2008/layout/LinedList"/>
    <dgm:cxn modelId="{B2553281-E5BC-4E31-BCF1-F95F3335BB4D}" type="presParOf" srcId="{853AA798-AE56-447C-B7CE-3AF4BD2C2AA8}" destId="{A4E8E003-7281-446B-9128-3AAFDF077BC3}" srcOrd="1" destOrd="0" presId="urn:microsoft.com/office/officeart/2008/layout/LinedList"/>
    <dgm:cxn modelId="{4DC3A462-651A-4FDF-A591-C19572294EBC}" type="presParOf" srcId="{2F5388FB-6EBD-4BDD-911D-9054B6BA5241}" destId="{8A76733A-980B-430C-9DD6-EF39EB38F216}" srcOrd="4" destOrd="0" presId="urn:microsoft.com/office/officeart/2008/layout/LinedList"/>
    <dgm:cxn modelId="{A9DC92F0-6A4C-466B-B40B-6AEF239F9C5F}" type="presParOf" srcId="{2F5388FB-6EBD-4BDD-911D-9054B6BA5241}" destId="{92E4EAEF-5718-4E7B-86A7-1BBE5D49E099}" srcOrd="5" destOrd="0" presId="urn:microsoft.com/office/officeart/2008/layout/LinedList"/>
    <dgm:cxn modelId="{D2B59B20-305A-4700-B331-4EEB570B97FB}" type="presParOf" srcId="{92E4EAEF-5718-4E7B-86A7-1BBE5D49E099}" destId="{C585903B-8336-4B85-A008-2020C23FCD5E}" srcOrd="0" destOrd="0" presId="urn:microsoft.com/office/officeart/2008/layout/LinedList"/>
    <dgm:cxn modelId="{DCC2E765-72A0-4AB6-95C3-399762230809}" type="presParOf" srcId="{92E4EAEF-5718-4E7B-86A7-1BBE5D49E099}" destId="{CF83CE37-4E1C-4FCB-97FD-F03B73788FA2}" srcOrd="1" destOrd="0" presId="urn:microsoft.com/office/officeart/2008/layout/LinedList"/>
    <dgm:cxn modelId="{6BCA14D0-5DE4-4AB2-ACCF-B97B3588A098}" type="presParOf" srcId="{2F5388FB-6EBD-4BDD-911D-9054B6BA5241}" destId="{920E207A-02F5-4C6D-823C-BE8679D6D018}" srcOrd="6" destOrd="0" presId="urn:microsoft.com/office/officeart/2008/layout/LinedList"/>
    <dgm:cxn modelId="{29571BEE-6520-4E26-B195-EC357B98E433}" type="presParOf" srcId="{2F5388FB-6EBD-4BDD-911D-9054B6BA5241}" destId="{D51E6A0C-EA37-49B9-9864-ADCAB2128B52}" srcOrd="7" destOrd="0" presId="urn:microsoft.com/office/officeart/2008/layout/LinedList"/>
    <dgm:cxn modelId="{CE83D115-E123-4E1D-B80B-48346F3B9DC5}" type="presParOf" srcId="{D51E6A0C-EA37-49B9-9864-ADCAB2128B52}" destId="{075E7C67-A16F-4E94-8BA2-86B283F915BF}" srcOrd="0" destOrd="0" presId="urn:microsoft.com/office/officeart/2008/layout/LinedList"/>
    <dgm:cxn modelId="{D98EFADE-A4E6-4E07-B24F-F594F2675D29}" type="presParOf" srcId="{D51E6A0C-EA37-49B9-9864-ADCAB2128B52}" destId="{AF10EF90-9556-4A72-B051-B4FCB561F8F7}" srcOrd="1" destOrd="0" presId="urn:microsoft.com/office/officeart/2008/layout/LinedList"/>
    <dgm:cxn modelId="{15C170EB-910D-40AA-81A2-040B4C21C966}" type="presParOf" srcId="{2F5388FB-6EBD-4BDD-911D-9054B6BA5241}" destId="{0A9BF37F-A3DF-48B0-BF70-63830B852511}" srcOrd="8" destOrd="0" presId="urn:microsoft.com/office/officeart/2008/layout/LinedList"/>
    <dgm:cxn modelId="{EB1743EE-2C6C-47D7-9BDB-A60D677592D0}" type="presParOf" srcId="{2F5388FB-6EBD-4BDD-911D-9054B6BA5241}" destId="{88531483-AF73-41C1-B7FC-274500F40CDA}" srcOrd="9" destOrd="0" presId="urn:microsoft.com/office/officeart/2008/layout/LinedList"/>
    <dgm:cxn modelId="{E0D2FFA6-8C05-4EF9-B055-0B2DF0347292}" type="presParOf" srcId="{88531483-AF73-41C1-B7FC-274500F40CDA}" destId="{B2894757-DAC0-460F-8314-553571AF217A}" srcOrd="0" destOrd="0" presId="urn:microsoft.com/office/officeart/2008/layout/LinedList"/>
    <dgm:cxn modelId="{CDADDEE2-4CF5-4DF6-8893-A565B2C494BC}" type="presParOf" srcId="{88531483-AF73-41C1-B7FC-274500F40CDA}" destId="{F455FE0B-805E-472C-838E-923419333CEF}" srcOrd="1" destOrd="0" presId="urn:microsoft.com/office/officeart/2008/layout/LinedList"/>
    <dgm:cxn modelId="{689E5944-9A9F-46DC-B313-EC231CF4C325}" type="presParOf" srcId="{2F5388FB-6EBD-4BDD-911D-9054B6BA5241}" destId="{36E4FEDA-62FE-41EE-A17A-F3BC3FAE3D09}" srcOrd="10" destOrd="0" presId="urn:microsoft.com/office/officeart/2008/layout/LinedList"/>
    <dgm:cxn modelId="{67A540B3-1050-42F4-BACD-A0A4D25815A6}" type="presParOf" srcId="{2F5388FB-6EBD-4BDD-911D-9054B6BA5241}" destId="{ECAD3C71-CA9F-4216-BF66-9C3F6EBD334C}" srcOrd="11" destOrd="0" presId="urn:microsoft.com/office/officeart/2008/layout/LinedList"/>
    <dgm:cxn modelId="{7BB70667-522F-4E74-961C-AE1266A54962}" type="presParOf" srcId="{ECAD3C71-CA9F-4216-BF66-9C3F6EBD334C}" destId="{ED3EBFA3-11E8-4327-8B31-0EDC05C3D8C9}" srcOrd="0" destOrd="0" presId="urn:microsoft.com/office/officeart/2008/layout/LinedList"/>
    <dgm:cxn modelId="{18206611-CE93-4F26-9415-87593EE5E77D}" type="presParOf" srcId="{ECAD3C71-CA9F-4216-BF66-9C3F6EBD334C}" destId="{1FBE9C82-497A-46E3-A8DC-E229D1170CD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xmlns="">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FBC9BE-E928-482F-B2EA-9E4DDD1B373E}" type="datetimeFigureOut">
              <a:rPr lang="en-GB" smtClean="0"/>
              <a:t>08/03/2019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BF7669-E2D4-4B49-9659-C6F39F4EB144}" type="slidenum">
              <a:rPr lang="en-GB" smtClean="0"/>
              <a:t>‹#›</a:t>
            </a:fld>
            <a:endParaRPr lang="en-GB"/>
          </a:p>
        </p:txBody>
      </p:sp>
    </p:spTree>
    <p:extLst>
      <p:ext uri="{BB962C8B-B14F-4D97-AF65-F5344CB8AC3E}">
        <p14:creationId xmlns:p14="http://schemas.microsoft.com/office/powerpoint/2010/main" val="4066514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xmlns="" id="{B6467886-DB9D-4E42-B67E-431E83E02E0A}"/>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xmlns="" id="{B8019C57-1C93-4BE2-8A1A-D3D557589C9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GB" altLang="en-US">
              <a:latin typeface="Arial" panose="020B0604020202020204" pitchFamily="34" charset="0"/>
              <a:ea typeface="ＭＳ Ｐゴシック" panose="020B0600070205080204" pitchFamily="34" charset="-128"/>
            </a:endParaRPr>
          </a:p>
        </p:txBody>
      </p:sp>
      <p:sp>
        <p:nvSpPr>
          <p:cNvPr id="8196" name="Slide Number Placeholder 3">
            <a:extLst>
              <a:ext uri="{FF2B5EF4-FFF2-40B4-BE49-F238E27FC236}">
                <a16:creationId xmlns:a16="http://schemas.microsoft.com/office/drawing/2014/main" xmlns="" id="{CA6348DB-1F7D-400B-9986-25D67186945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D61DF51-5041-4DED-9E17-C45BA2A069BD}" type="slidenum">
              <a:rPr lang="en-US" altLang="en-US" sz="1200" smtClean="0"/>
              <a:pPr/>
              <a:t>1</a:t>
            </a:fld>
            <a:endParaRPr lang="en-US" altLang="en-US" sz="1200"/>
          </a:p>
        </p:txBody>
      </p:sp>
    </p:spTree>
    <p:extLst>
      <p:ext uri="{BB962C8B-B14F-4D97-AF65-F5344CB8AC3E}">
        <p14:creationId xmlns:p14="http://schemas.microsoft.com/office/powerpoint/2010/main" val="15281374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F24932AB-0AEB-4ADA-8750-3416113D3A86}"/>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xmlns="" id="{0CD09F64-E422-4F43-82E0-54559BEA2885}"/>
              </a:ext>
            </a:extLst>
          </p:cNvPr>
          <p:cNvSpPr>
            <a:spLocks noGrp="1"/>
          </p:cNvSpPr>
          <p:nvPr>
            <p:ph type="body" idx="1"/>
          </p:nvPr>
        </p:nvSpPr>
        <p:spPr/>
        <p:txBody>
          <a:bodyPr/>
          <a:lstStyle/>
          <a:p>
            <a:pPr>
              <a:defRPr/>
            </a:pPr>
            <a:r>
              <a:rPr lang="en-GB" b="1" dirty="0"/>
              <a:t>Tutor Notes:</a:t>
            </a:r>
          </a:p>
          <a:p>
            <a:pPr marL="228600" indent="-228600">
              <a:buFont typeface="+mj-lt"/>
              <a:buAutoNum type="arabicPeriod"/>
              <a:defRPr/>
            </a:pPr>
            <a:r>
              <a:rPr lang="en-GB" dirty="0"/>
              <a:t>What we are attempting to do here (and with the previous learner activity re layers and principles) is to establish a baseline and common ground / common understanding of our assessment system and assessment language.</a:t>
            </a:r>
          </a:p>
          <a:p>
            <a:pPr marL="228600" indent="-228600">
              <a:buFont typeface="+mj-lt"/>
              <a:buAutoNum type="arabicPeriod"/>
              <a:defRPr/>
            </a:pPr>
            <a:r>
              <a:rPr lang="en-GB" b="1" dirty="0"/>
              <a:t>Assessment:</a:t>
            </a:r>
            <a:r>
              <a:rPr lang="en-GB" dirty="0"/>
              <a:t> The response here will typically be about teacher judgement against standards. Assessment is more than this. Assessment is an ongoing communicative process that arises from the teaching learning transaction. Such communication (should) promotes a teaching-learning dialogue that elicits information which can be used by both teachers and learners to inform decision-making about how to improve.  This is the primary purpose of assessment.</a:t>
            </a:r>
          </a:p>
          <a:p>
            <a:pPr marL="228600" indent="-228600">
              <a:buFont typeface="+mj-lt"/>
              <a:buAutoNum type="arabicPeriod"/>
              <a:defRPr/>
            </a:pPr>
            <a:r>
              <a:rPr lang="en-GB" b="1" dirty="0"/>
              <a:t>Evidence.</a:t>
            </a:r>
            <a:r>
              <a:rPr lang="en-GB" dirty="0"/>
              <a:t> In education terms ‘evidence’ refers to documentary proof about progress and standards. The evidence may have been generated by the use of ICT in a lesson to improve learning (e.g. a digital video of a gymnastics sequence used to visually feedback to learners or a video of pupils feeding back to each other about their performance so that they can improve what and how they feedback) as opposed to prove learning. In other words evidence to ‘prove’ learning and progress has happened. may be generated from evidence that was used in lessons to ‘improve’.</a:t>
            </a:r>
          </a:p>
          <a:p>
            <a:pPr marL="228600" indent="-228600">
              <a:buFont typeface="+mj-lt"/>
              <a:buAutoNum type="arabicPeriod"/>
              <a:defRPr/>
            </a:pPr>
            <a:r>
              <a:rPr lang="en-GB" b="1" dirty="0"/>
              <a:t>Recording. </a:t>
            </a:r>
            <a:r>
              <a:rPr lang="en-GB" dirty="0"/>
              <a:t>We might not keep a record of every piece of evidence we generate, but the evidence we do keep is a record.  This could be in the form of digital stills, digital videos or pupil feedback sheets etc. We might also annotate information in a class list next to a learner’s name or we might record a number or a grade next to their name (this is not a proposal). These annotated records are ‘records’ but they are not ‘evidence’ or proof.                                                                                                              What is important in the discussion task, is that iPads for example, might be used for pupils to </a:t>
            </a:r>
            <a:r>
              <a:rPr lang="en-GB" i="1" dirty="0"/>
              <a:t>‘compare and improve performances with previous ones’. </a:t>
            </a:r>
            <a:r>
              <a:rPr lang="en-GB" dirty="0"/>
              <a:t>They haven’t been used</a:t>
            </a:r>
            <a:r>
              <a:rPr lang="en-GB" i="1" dirty="0"/>
              <a:t> </a:t>
            </a:r>
            <a:r>
              <a:rPr lang="en-GB" dirty="0"/>
              <a:t>to video a performance to prove to senior leadership that assessment is being carried out or prove to Ofsted the standard that has been attained. The iPads have been used to IMPROVE. The benefit, however is that the digital video captured can also be used to PROVE.</a:t>
            </a:r>
          </a:p>
          <a:p>
            <a:pPr marL="228600" indent="-228600">
              <a:buFont typeface="+mj-lt"/>
              <a:buAutoNum type="arabicPeriod"/>
              <a:defRPr/>
            </a:pPr>
            <a:r>
              <a:rPr lang="en-GB" b="1" dirty="0"/>
              <a:t>Tracking. </a:t>
            </a:r>
            <a:r>
              <a:rPr lang="en-GB" dirty="0"/>
              <a:t>The evidence and other records we keep overtime form our ‘track record’.  Contrary to popular belief, our track record does not need to be in the form of data spreadsheets, it does not need to be for all pupils and it does not need to be for every activity. What it should be is a representative sample of our learners, gender, FSM, SEN and more able etc. Please see Ofsted video which states that Ofsted </a:t>
            </a:r>
            <a:r>
              <a:rPr lang="en-GB" i="1" dirty="0"/>
              <a:t>“do not need to see vast amounts of data, spreadsheets, charts or graphs, nor are they looking for any specific, frequency type or volume of marking or feedback.”  </a:t>
            </a:r>
            <a:r>
              <a:rPr lang="en-GB" dirty="0"/>
              <a:t>https://www.youtube.com/watch?v=H7whb8dOk5Q</a:t>
            </a:r>
          </a:p>
          <a:p>
            <a:pPr marL="228600" indent="-228600">
              <a:buFont typeface="+mj-lt"/>
              <a:buAutoNum type="arabicPeriod"/>
              <a:defRPr/>
            </a:pPr>
            <a:r>
              <a:rPr lang="en-GB" b="1" dirty="0"/>
              <a:t>Monitoring. </a:t>
            </a:r>
            <a:r>
              <a:rPr lang="en-GB" dirty="0"/>
              <a:t>We can use our track record to monitor the progress of different groups of children. This is a catch all, as early recognition and early intervention should happen as a result of information elicited from our ongoing ‘day to day’ communication with learners. </a:t>
            </a:r>
          </a:p>
          <a:p>
            <a:pPr marL="228600" indent="-228600">
              <a:buFont typeface="+mj-lt"/>
              <a:buAutoNum type="arabicPeriod"/>
              <a:defRPr/>
            </a:pPr>
            <a:r>
              <a:rPr lang="en-GB" b="1" dirty="0"/>
              <a:t>Reporting.</a:t>
            </a:r>
            <a:r>
              <a:rPr lang="en-GB" dirty="0"/>
              <a:t> This should not be viewed as simply reporting to parents about pupil progress towards standards. We can report to other staff, we can report information to senior leadership. Some schools now include a report about a pupil’s attitude, however careful consideration should be taken about how this information is arrived at and used (see attitudes, Unit 1).</a:t>
            </a:r>
          </a:p>
          <a:p>
            <a:pPr marL="228600" indent="-228600">
              <a:buFont typeface="+mj-lt"/>
              <a:buAutoNum type="arabicPeriod"/>
              <a:defRPr/>
            </a:pPr>
            <a:r>
              <a:rPr lang="en-GB" dirty="0"/>
              <a:t>A </a:t>
            </a:r>
            <a:r>
              <a:rPr lang="en-GB" b="1" dirty="0"/>
              <a:t>‘system of assessment</a:t>
            </a:r>
            <a:r>
              <a:rPr lang="en-GB" dirty="0"/>
              <a:t>’ is therefore the school’s approach which includes each of the previous points. </a:t>
            </a:r>
          </a:p>
          <a:p>
            <a:pPr>
              <a:buFont typeface="+mj-lt"/>
              <a:buNone/>
              <a:defRPr/>
            </a:pPr>
            <a:endParaRPr lang="en-GB" dirty="0"/>
          </a:p>
          <a:p>
            <a:pPr>
              <a:buFont typeface="+mj-lt"/>
              <a:buNone/>
              <a:defRPr/>
            </a:pPr>
            <a:r>
              <a:rPr lang="en-GB" b="1" dirty="0"/>
              <a:t>NB. It is important to understand that everything on the slide listed after assessment requires ‘administration’ – they are things that happen after ‘assessment’ has taken place.     </a:t>
            </a:r>
          </a:p>
        </p:txBody>
      </p:sp>
      <p:sp>
        <p:nvSpPr>
          <p:cNvPr id="36868" name="Slide Number Placeholder 3">
            <a:extLst>
              <a:ext uri="{FF2B5EF4-FFF2-40B4-BE49-F238E27FC236}">
                <a16:creationId xmlns:a16="http://schemas.microsoft.com/office/drawing/2014/main" xmlns="" id="{18225098-EF24-4EB5-B2FA-C2D5A397ED9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42950" indent="-285750" defTabSz="912813">
              <a:defRPr sz="2400">
                <a:solidFill>
                  <a:schemeClr val="tx1"/>
                </a:solidFill>
                <a:latin typeface="Arial" panose="020B0604020202020204" pitchFamily="34" charset="0"/>
                <a:ea typeface="ＭＳ Ｐゴシック" panose="020B0600070205080204" pitchFamily="34" charset="-128"/>
              </a:defRPr>
            </a:lvl2pPr>
            <a:lvl3pPr marL="1143000" indent="-228600" defTabSz="912813">
              <a:defRPr sz="2400">
                <a:solidFill>
                  <a:schemeClr val="tx1"/>
                </a:solidFill>
                <a:latin typeface="Arial" panose="020B0604020202020204" pitchFamily="34" charset="0"/>
                <a:ea typeface="ＭＳ Ｐゴシック" panose="020B0600070205080204" pitchFamily="34" charset="-128"/>
              </a:defRPr>
            </a:lvl3pPr>
            <a:lvl4pPr marL="1600200" indent="-228600" defTabSz="912813">
              <a:defRPr sz="2400">
                <a:solidFill>
                  <a:schemeClr val="tx1"/>
                </a:solidFill>
                <a:latin typeface="Arial" panose="020B0604020202020204" pitchFamily="34" charset="0"/>
                <a:ea typeface="ＭＳ Ｐゴシック" panose="020B0600070205080204" pitchFamily="34" charset="-128"/>
              </a:defRPr>
            </a:lvl4pPr>
            <a:lvl5pPr marL="2057400" indent="-228600" defTabSz="912813">
              <a:defRPr sz="2400">
                <a:solidFill>
                  <a:schemeClr val="tx1"/>
                </a:solidFill>
                <a:latin typeface="Arial" panose="020B0604020202020204" pitchFamily="34" charset="0"/>
                <a:ea typeface="ＭＳ Ｐゴシック" panose="020B0600070205080204" pitchFamily="34" charset="-128"/>
              </a:defRPr>
            </a:lvl5pPr>
            <a:lvl6pPr marL="25146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BBDCB39-F514-4539-A7A3-004E837423C3}" type="slidenum">
              <a:rPr lang="en-US" altLang="en-US" sz="1200" smtClean="0"/>
              <a:pPr/>
              <a:t>8</a:t>
            </a:fld>
            <a:endParaRPr lang="en-US" altLang="en-US" sz="1200"/>
          </a:p>
        </p:txBody>
      </p:sp>
    </p:spTree>
    <p:extLst>
      <p:ext uri="{BB962C8B-B14F-4D97-AF65-F5344CB8AC3E}">
        <p14:creationId xmlns:p14="http://schemas.microsoft.com/office/powerpoint/2010/main" val="3152553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xmlns="" id="{8EE54D68-76BD-4DC7-806B-8EEA9245C5AD}"/>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xmlns="" id="{51463882-87FD-4350-B620-A490692E51C4}"/>
              </a:ext>
            </a:extLst>
          </p:cNvPr>
          <p:cNvSpPr>
            <a:spLocks noGrp="1"/>
          </p:cNvSpPr>
          <p:nvPr>
            <p:ph type="body" idx="1"/>
          </p:nvPr>
        </p:nvSpPr>
        <p:spPr/>
        <p:txBody>
          <a:bodyPr/>
          <a:lstStyle/>
          <a:p>
            <a:pPr>
              <a:defRPr/>
            </a:pPr>
            <a:r>
              <a:rPr lang="en-GB" b="1" dirty="0"/>
              <a:t>Tutor Notes:</a:t>
            </a:r>
          </a:p>
          <a:p>
            <a:pPr marL="232532" indent="-232532">
              <a:buFontTx/>
              <a:buAutoNum type="arabicPeriod"/>
              <a:defRPr/>
            </a:pPr>
            <a:r>
              <a:rPr lang="en-GB" dirty="0"/>
              <a:t>Mastery is the expected standard written into the national curriculum programme of study.</a:t>
            </a:r>
          </a:p>
          <a:p>
            <a:pPr marL="232532" indent="-232532">
              <a:buFontTx/>
              <a:buAutoNum type="arabicPeriod"/>
              <a:defRPr/>
            </a:pPr>
            <a:r>
              <a:rPr lang="en-GB" dirty="0"/>
              <a:t>It is therefore an inclusive standard that all pupils are expected to achieve.</a:t>
            </a:r>
          </a:p>
          <a:p>
            <a:pPr marL="232532" indent="-232532">
              <a:buFontTx/>
              <a:buAutoNum type="arabicPeriod"/>
              <a:defRPr/>
            </a:pPr>
            <a:r>
              <a:rPr lang="en-GB" dirty="0"/>
              <a:t>Many primary schools have misinterpreted ‘mastery’ as some kind of exceptional attainment that is achievable only by the very few. This will need addressing in your discussions with candidates. </a:t>
            </a:r>
          </a:p>
          <a:p>
            <a:pPr marL="232532" indent="-232532">
              <a:buFontTx/>
              <a:buAutoNum type="arabicPeriod"/>
              <a:defRPr/>
            </a:pPr>
            <a:r>
              <a:rPr lang="en-GB" dirty="0"/>
              <a:t>Everything we know about research into childhood growth and development suggests that unless children are special educational needs or disabled, they WILL be able to achieve the expected standard. It is our job to develop an approach that enables this.</a:t>
            </a:r>
          </a:p>
          <a:p>
            <a:pPr marL="232532" indent="-232532">
              <a:buFontTx/>
              <a:buAutoNum type="arabicPeriod"/>
              <a:defRPr/>
            </a:pPr>
            <a:r>
              <a:rPr lang="en-GB" dirty="0"/>
              <a:t>Nationally, teachers have received their ‘mastery’ training for English and Maths teaching. Part of this training requires teachers to spend longer on key learning to ensure learners grasp essential knowledge and concepts and key skills etc. If teachers have understood this concept then why do they still approach the teaching of PE as one skill per week and in half-term blocks? In a hockey context for example, pupils might be on week 4 = shooting, when they haven’t even mastered passing introduced in week 1!</a:t>
            </a:r>
          </a:p>
          <a:p>
            <a:pPr marL="232532" indent="-232532">
              <a:buFontTx/>
              <a:buAutoNum type="arabicPeriod"/>
              <a:defRPr/>
            </a:pPr>
            <a:r>
              <a:rPr lang="en-GB" dirty="0"/>
              <a:t>Consideration of mastery plants the seeds for learning in later units of this course. If we do not know what mastery looks like, how do we begin to plan for it (Unit 3)?, how do we teach for it (Units 2 an 5)?, and how do we assess it (Unit 4)?</a:t>
            </a:r>
          </a:p>
        </p:txBody>
      </p:sp>
      <p:sp>
        <p:nvSpPr>
          <p:cNvPr id="17412" name="Slide Number Placeholder 3">
            <a:extLst>
              <a:ext uri="{FF2B5EF4-FFF2-40B4-BE49-F238E27FC236}">
                <a16:creationId xmlns:a16="http://schemas.microsoft.com/office/drawing/2014/main" xmlns="" id="{CF14FD08-00A8-4F58-A4C4-288A569565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55650" indent="-290513" defTabSz="912813">
              <a:defRPr sz="2400">
                <a:solidFill>
                  <a:schemeClr val="tx1"/>
                </a:solidFill>
                <a:latin typeface="Arial" panose="020B0604020202020204" pitchFamily="34" charset="0"/>
                <a:ea typeface="ＭＳ Ｐゴシック" panose="020B0600070205080204" pitchFamily="34" charset="-128"/>
              </a:defRPr>
            </a:lvl2pPr>
            <a:lvl3pPr marL="1162050" indent="-231775" defTabSz="912813">
              <a:defRPr sz="2400">
                <a:solidFill>
                  <a:schemeClr val="tx1"/>
                </a:solidFill>
                <a:latin typeface="Arial" panose="020B0604020202020204" pitchFamily="34" charset="0"/>
                <a:ea typeface="ＭＳ Ｐゴシック" panose="020B0600070205080204" pitchFamily="34" charset="-128"/>
              </a:defRPr>
            </a:lvl3pPr>
            <a:lvl4pPr marL="1627188" indent="-231775" defTabSz="912813">
              <a:defRPr sz="2400">
                <a:solidFill>
                  <a:schemeClr val="tx1"/>
                </a:solidFill>
                <a:latin typeface="Arial" panose="020B0604020202020204" pitchFamily="34" charset="0"/>
                <a:ea typeface="ＭＳ Ｐゴシック" panose="020B0600070205080204" pitchFamily="34" charset="-128"/>
              </a:defRPr>
            </a:lvl4pPr>
            <a:lvl5pPr marL="2092325" indent="-231775" defTabSz="912813">
              <a:defRPr sz="2400">
                <a:solidFill>
                  <a:schemeClr val="tx1"/>
                </a:solidFill>
                <a:latin typeface="Arial" panose="020B0604020202020204" pitchFamily="34" charset="0"/>
                <a:ea typeface="ＭＳ Ｐゴシック" panose="020B0600070205080204" pitchFamily="34" charset="-128"/>
              </a:defRPr>
            </a:lvl5pPr>
            <a:lvl6pPr marL="25495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067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639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211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09D1BB4-6464-4BB6-BCC9-C761A78ACE02}" type="slidenum">
              <a:rPr lang="en-US" altLang="en-US" sz="1200" smtClean="0"/>
              <a:pPr/>
              <a:t>10</a:t>
            </a:fld>
            <a:endParaRPr lang="en-US" altLang="en-US" sz="1200"/>
          </a:p>
        </p:txBody>
      </p:sp>
    </p:spTree>
    <p:extLst>
      <p:ext uri="{BB962C8B-B14F-4D97-AF65-F5344CB8AC3E}">
        <p14:creationId xmlns:p14="http://schemas.microsoft.com/office/powerpoint/2010/main" val="989356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xmlns="" id="{E9C3F501-C4F3-48B0-BF65-10D38CD0CBF8}"/>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xmlns="" id="{FA9AEE6E-A8D3-4842-9613-7B4FE99F887E}"/>
              </a:ext>
            </a:extLst>
          </p:cNvPr>
          <p:cNvSpPr>
            <a:spLocks noGrp="1"/>
          </p:cNvSpPr>
          <p:nvPr>
            <p:ph type="body" idx="1"/>
          </p:nvPr>
        </p:nvSpPr>
        <p:spPr/>
        <p:txBody>
          <a:bodyPr/>
          <a:lstStyle/>
          <a:p>
            <a:pPr>
              <a:defRPr/>
            </a:pPr>
            <a:r>
              <a:rPr lang="en-GB" b="1" dirty="0"/>
              <a:t>Tutor Notes:</a:t>
            </a:r>
          </a:p>
          <a:p>
            <a:pPr marL="232532" indent="-232532">
              <a:buFontTx/>
              <a:buAutoNum type="arabicPeriod"/>
              <a:defRPr/>
            </a:pPr>
            <a:r>
              <a:rPr lang="en-GB" dirty="0"/>
              <a:t>The physical education purpose of study and aims have been replicated from the </a:t>
            </a:r>
            <a:r>
              <a:rPr lang="en-GB" dirty="0" err="1"/>
              <a:t>DfE</a:t>
            </a:r>
            <a:r>
              <a:rPr lang="en-GB" dirty="0"/>
              <a:t> (2013) programme of study for PE.</a:t>
            </a:r>
          </a:p>
          <a:p>
            <a:pPr marL="232532" indent="-232532">
              <a:buFontTx/>
              <a:buAutoNum type="arabicPeriod"/>
              <a:defRPr/>
            </a:pPr>
            <a:r>
              <a:rPr lang="en-GB" dirty="0"/>
              <a:t>This is the first time since the Education Reform Act (ERA) 1988, which legislated the introduction of a National Curriculum, that a purpose and aims have been documented for subjects.  </a:t>
            </a:r>
          </a:p>
          <a:p>
            <a:pPr marL="232532" indent="-232532">
              <a:buFontTx/>
              <a:buAutoNum type="arabicPeriod"/>
              <a:defRPr/>
            </a:pPr>
            <a:r>
              <a:rPr lang="en-GB" dirty="0"/>
              <a:t>The purpose of study consists of 3 sentences.</a:t>
            </a:r>
          </a:p>
          <a:p>
            <a:pPr marL="232532" indent="-232532">
              <a:buFontTx/>
              <a:buAutoNum type="arabicPeriod"/>
              <a:defRPr/>
            </a:pPr>
            <a:r>
              <a:rPr lang="en-GB" dirty="0"/>
              <a:t>There are 4 physical education aims. </a:t>
            </a:r>
          </a:p>
          <a:p>
            <a:pPr marL="232532" indent="-232532">
              <a:buFontTx/>
              <a:buAutoNum type="arabicPeriod"/>
              <a:defRPr/>
            </a:pPr>
            <a:r>
              <a:rPr lang="en-GB" dirty="0"/>
              <a:t>The </a:t>
            </a:r>
            <a:r>
              <a:rPr lang="en-GB" dirty="0" err="1"/>
              <a:t>Coachwise</a:t>
            </a:r>
            <a:r>
              <a:rPr lang="en-GB" dirty="0"/>
              <a:t> publication commissioned by </a:t>
            </a:r>
            <a:r>
              <a:rPr lang="en-GB" dirty="0" err="1"/>
              <a:t>afPE</a:t>
            </a:r>
            <a:r>
              <a:rPr lang="en-GB" dirty="0"/>
              <a:t> deals comprehensively with the language used in the purpose of study and aims: Frapwell, A. (2015). </a:t>
            </a:r>
            <a:r>
              <a:rPr lang="en-GB" i="1" dirty="0"/>
              <a:t>A Practical Guide to Assessing Without Levels. </a:t>
            </a:r>
            <a:r>
              <a:rPr lang="en-GB" dirty="0"/>
              <a:t>Leeds: </a:t>
            </a:r>
            <a:r>
              <a:rPr lang="en-GB" dirty="0" err="1"/>
              <a:t>Coachwise</a:t>
            </a:r>
            <a:r>
              <a:rPr lang="en-GB" dirty="0"/>
              <a:t>, pp34-42.</a:t>
            </a:r>
          </a:p>
          <a:p>
            <a:pPr marL="232532" indent="-232532">
              <a:buFontTx/>
              <a:buAutoNum type="arabicPeriod"/>
              <a:defRPr/>
            </a:pPr>
            <a:r>
              <a:rPr lang="en-GB" dirty="0"/>
              <a:t>Direct candidates to relevant and appropriate legislation – for example the Chief Medical Officer’s physical activity levels guidelines, the obesity strategy listed in the tutor notes on slide 5 and the Ofsted (2013) physical education summary report ‘Beyond 2012’ also listed in the tutor notes on slide 5.</a:t>
            </a:r>
          </a:p>
        </p:txBody>
      </p:sp>
      <p:sp>
        <p:nvSpPr>
          <p:cNvPr id="19460" name="Slide Number Placeholder 3">
            <a:extLst>
              <a:ext uri="{FF2B5EF4-FFF2-40B4-BE49-F238E27FC236}">
                <a16:creationId xmlns:a16="http://schemas.microsoft.com/office/drawing/2014/main" xmlns="" id="{1E92A112-D0F3-4A3B-AA1D-9E2F050F76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55650" indent="-290513" defTabSz="912813">
              <a:defRPr sz="2400">
                <a:solidFill>
                  <a:schemeClr val="tx1"/>
                </a:solidFill>
                <a:latin typeface="Arial" panose="020B0604020202020204" pitchFamily="34" charset="0"/>
                <a:ea typeface="ＭＳ Ｐゴシック" panose="020B0600070205080204" pitchFamily="34" charset="-128"/>
              </a:defRPr>
            </a:lvl2pPr>
            <a:lvl3pPr marL="1162050" indent="-231775" defTabSz="912813">
              <a:defRPr sz="2400">
                <a:solidFill>
                  <a:schemeClr val="tx1"/>
                </a:solidFill>
                <a:latin typeface="Arial" panose="020B0604020202020204" pitchFamily="34" charset="0"/>
                <a:ea typeface="ＭＳ Ｐゴシック" panose="020B0600070205080204" pitchFamily="34" charset="-128"/>
              </a:defRPr>
            </a:lvl3pPr>
            <a:lvl4pPr marL="1627188" indent="-231775" defTabSz="912813">
              <a:defRPr sz="2400">
                <a:solidFill>
                  <a:schemeClr val="tx1"/>
                </a:solidFill>
                <a:latin typeface="Arial" panose="020B0604020202020204" pitchFamily="34" charset="0"/>
                <a:ea typeface="ＭＳ Ｐゴシック" panose="020B0600070205080204" pitchFamily="34" charset="-128"/>
              </a:defRPr>
            </a:lvl4pPr>
            <a:lvl5pPr marL="2092325" indent="-231775" defTabSz="912813">
              <a:defRPr sz="2400">
                <a:solidFill>
                  <a:schemeClr val="tx1"/>
                </a:solidFill>
                <a:latin typeface="Arial" panose="020B0604020202020204" pitchFamily="34" charset="0"/>
                <a:ea typeface="ＭＳ Ｐゴシック" panose="020B0600070205080204" pitchFamily="34" charset="-128"/>
              </a:defRPr>
            </a:lvl5pPr>
            <a:lvl6pPr marL="25495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067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639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211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D578172C-6010-4E11-9050-F44CD874B211}" type="slidenum">
              <a:rPr lang="en-US" altLang="en-US" sz="1200" smtClean="0"/>
              <a:pPr/>
              <a:t>14</a:t>
            </a:fld>
            <a:endParaRPr lang="en-US" altLang="en-US" sz="1200"/>
          </a:p>
        </p:txBody>
      </p:sp>
    </p:spTree>
    <p:extLst>
      <p:ext uri="{BB962C8B-B14F-4D97-AF65-F5344CB8AC3E}">
        <p14:creationId xmlns:p14="http://schemas.microsoft.com/office/powerpoint/2010/main" val="31584547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xmlns="" id="{05D65638-3DC0-45CA-A9DF-07825123CE3D}"/>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xmlns="" id="{2C52F85B-BC77-4711-8221-27E496FE5DF2}"/>
              </a:ext>
            </a:extLst>
          </p:cNvPr>
          <p:cNvSpPr>
            <a:spLocks noGrp="1"/>
          </p:cNvSpPr>
          <p:nvPr>
            <p:ph type="body" idx="1"/>
          </p:nvPr>
        </p:nvSpPr>
        <p:spPr/>
        <p:txBody>
          <a:bodyPr/>
          <a:lstStyle/>
          <a:p>
            <a:pPr>
              <a:defRPr/>
            </a:pPr>
            <a:r>
              <a:rPr lang="en-GB" b="1" dirty="0"/>
              <a:t>Tutor Notes:</a:t>
            </a:r>
          </a:p>
          <a:p>
            <a:pPr marL="232532" indent="-232532">
              <a:buFontTx/>
              <a:buAutoNum type="arabicPeriod"/>
              <a:defRPr/>
            </a:pPr>
            <a:r>
              <a:rPr lang="en-GB" dirty="0"/>
              <a:t>The </a:t>
            </a:r>
            <a:r>
              <a:rPr lang="en-GB" dirty="0" err="1"/>
              <a:t>afPE</a:t>
            </a:r>
            <a:r>
              <a:rPr lang="en-GB" dirty="0"/>
              <a:t> Assessing Without Levels book (Frapwell 2015) explored framing the standards in three broad categories or domains that learning and development are generally divided into (Bloom 1956):</a:t>
            </a:r>
          </a:p>
          <a:p>
            <a:pPr marL="697596" lvl="1" indent="-232532">
              <a:buFont typeface="+mj-lt"/>
              <a:buAutoNum type="alphaLcPeriod"/>
              <a:defRPr/>
            </a:pPr>
            <a:r>
              <a:rPr lang="en-GB" dirty="0"/>
              <a:t>Physical development (Psychomotor domain)</a:t>
            </a:r>
          </a:p>
          <a:p>
            <a:pPr marL="697596" lvl="1" indent="-232532">
              <a:buFont typeface="+mj-lt"/>
              <a:buAutoNum type="alphaLcPeriod"/>
              <a:defRPr/>
            </a:pPr>
            <a:r>
              <a:rPr lang="en-GB" dirty="0"/>
              <a:t>Cognitive development (Cognitive domain)</a:t>
            </a:r>
          </a:p>
          <a:p>
            <a:pPr marL="697596" lvl="1" indent="-232532">
              <a:buFont typeface="+mj-lt"/>
              <a:buAutoNum type="alphaLcPeriod"/>
              <a:defRPr/>
            </a:pPr>
            <a:r>
              <a:rPr lang="en-GB" dirty="0"/>
              <a:t>Social/emotional development (affective domain)</a:t>
            </a:r>
          </a:p>
          <a:p>
            <a:pPr marL="232532" indent="-232532">
              <a:buFont typeface="+mj-lt"/>
              <a:buAutoNum type="arabicPeriod"/>
              <a:defRPr/>
            </a:pPr>
            <a:r>
              <a:rPr lang="en-GB" dirty="0"/>
              <a:t>The slide diagram illustrates a 10 year old boy at the end of key stage 2 with labels drawing attention to key features of his development.</a:t>
            </a:r>
          </a:p>
          <a:p>
            <a:pPr marL="232532" indent="-232532">
              <a:buFont typeface="+mj-lt"/>
              <a:buAutoNum type="arabicPeriod"/>
              <a:defRPr/>
            </a:pPr>
            <a:r>
              <a:rPr lang="en-GB" dirty="0"/>
              <a:t>This holistic way of looking highlights that learning in PE is not just in the physical domain.*</a:t>
            </a:r>
          </a:p>
          <a:p>
            <a:pPr marL="232532" indent="-232532">
              <a:buFont typeface="+mj-lt"/>
              <a:buAutoNum type="arabicPeriod"/>
              <a:defRPr/>
            </a:pPr>
            <a:r>
              <a:rPr lang="en-GB" dirty="0"/>
              <a:t>What we get children to do in PE (Psychomotor), and what we get children to think about (Cognitive), should have a positive ‘affect’ (Affective domain), which leads to a positive ‘effect’ – children feel good about themselves, enjoy their PE programme and go on to choose to follow more physical activity and/or sport as part of a healthy active lifestyle when/if the opportunity is offered at school or in community clubs.</a:t>
            </a:r>
          </a:p>
          <a:p>
            <a:pPr marL="232532" indent="-232532">
              <a:buFont typeface="+mj-lt"/>
              <a:buAutoNum type="arabicPeriod"/>
              <a:defRPr/>
            </a:pPr>
            <a:endParaRPr lang="en-GB" dirty="0"/>
          </a:p>
          <a:p>
            <a:pPr>
              <a:buFont typeface="+mj-lt"/>
              <a:buNone/>
              <a:defRPr/>
            </a:pPr>
            <a:r>
              <a:rPr lang="en-GB" dirty="0"/>
              <a:t>* Please note that framing the way we view learning in PE as three domains is ‘a way’ not ‘the way’. What is important, however it is framed, is that the standards are understood, planned for, taught and assessed. This is a statutory requirement for all state schools (see next four slides).</a:t>
            </a:r>
          </a:p>
        </p:txBody>
      </p:sp>
      <p:sp>
        <p:nvSpPr>
          <p:cNvPr id="21508" name="Slide Number Placeholder 3">
            <a:extLst>
              <a:ext uri="{FF2B5EF4-FFF2-40B4-BE49-F238E27FC236}">
                <a16:creationId xmlns:a16="http://schemas.microsoft.com/office/drawing/2014/main" xmlns="" id="{E8E8DBDF-34BD-47B9-8E52-B1985957131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55650" indent="-290513" defTabSz="912813">
              <a:defRPr sz="2400">
                <a:solidFill>
                  <a:schemeClr val="tx1"/>
                </a:solidFill>
                <a:latin typeface="Arial" panose="020B0604020202020204" pitchFamily="34" charset="0"/>
                <a:ea typeface="ＭＳ Ｐゴシック" panose="020B0600070205080204" pitchFamily="34" charset="-128"/>
              </a:defRPr>
            </a:lvl2pPr>
            <a:lvl3pPr marL="1162050" indent="-231775" defTabSz="912813">
              <a:defRPr sz="2400">
                <a:solidFill>
                  <a:schemeClr val="tx1"/>
                </a:solidFill>
                <a:latin typeface="Arial" panose="020B0604020202020204" pitchFamily="34" charset="0"/>
                <a:ea typeface="ＭＳ Ｐゴシック" panose="020B0600070205080204" pitchFamily="34" charset="-128"/>
              </a:defRPr>
            </a:lvl3pPr>
            <a:lvl4pPr marL="1627188" indent="-231775" defTabSz="912813">
              <a:defRPr sz="2400">
                <a:solidFill>
                  <a:schemeClr val="tx1"/>
                </a:solidFill>
                <a:latin typeface="Arial" panose="020B0604020202020204" pitchFamily="34" charset="0"/>
                <a:ea typeface="ＭＳ Ｐゴシック" panose="020B0600070205080204" pitchFamily="34" charset="-128"/>
              </a:defRPr>
            </a:lvl4pPr>
            <a:lvl5pPr marL="2092325" indent="-231775" defTabSz="912813">
              <a:defRPr sz="2400">
                <a:solidFill>
                  <a:schemeClr val="tx1"/>
                </a:solidFill>
                <a:latin typeface="Arial" panose="020B0604020202020204" pitchFamily="34" charset="0"/>
                <a:ea typeface="ＭＳ Ｐゴシック" panose="020B0600070205080204" pitchFamily="34" charset="-128"/>
              </a:defRPr>
            </a:lvl5pPr>
            <a:lvl6pPr marL="25495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067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639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211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412EEAF-D7AB-4DCB-8D02-4F662CDD06DA}" type="slidenum">
              <a:rPr lang="en-US" altLang="en-US" sz="1200" smtClean="0"/>
              <a:pPr/>
              <a:t>15</a:t>
            </a:fld>
            <a:endParaRPr lang="en-US" altLang="en-US" sz="1200"/>
          </a:p>
        </p:txBody>
      </p:sp>
    </p:spTree>
    <p:extLst>
      <p:ext uri="{BB962C8B-B14F-4D97-AF65-F5344CB8AC3E}">
        <p14:creationId xmlns:p14="http://schemas.microsoft.com/office/powerpoint/2010/main" val="2575118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xmlns="" id="{39708B3E-97B4-4F37-852D-E6AA38489383}"/>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xmlns="" id="{E68F08BC-2101-4B08-AE38-39DFD534CC10}"/>
              </a:ext>
            </a:extLst>
          </p:cNvPr>
          <p:cNvSpPr>
            <a:spLocks noGrp="1"/>
          </p:cNvSpPr>
          <p:nvPr>
            <p:ph type="body" idx="1"/>
          </p:nvPr>
        </p:nvSpPr>
        <p:spPr/>
        <p:txBody>
          <a:bodyPr/>
          <a:lstStyle/>
          <a:p>
            <a:pPr>
              <a:defRPr/>
            </a:pPr>
            <a:r>
              <a:rPr lang="en-GB" b="1" dirty="0"/>
              <a:t>Tutor Notes:</a:t>
            </a:r>
          </a:p>
          <a:p>
            <a:pPr marL="232532" indent="-232532">
              <a:buFont typeface="+mj-lt"/>
              <a:buAutoNum type="arabicPeriod"/>
              <a:defRPr/>
            </a:pPr>
            <a:r>
              <a:rPr lang="en-GB" dirty="0"/>
              <a:t>The key language, or </a:t>
            </a:r>
            <a:r>
              <a:rPr lang="en-GB" b="1" i="1" dirty="0"/>
              <a:t>learning constructs </a:t>
            </a:r>
            <a:r>
              <a:rPr lang="en-GB" dirty="0"/>
              <a:t>(as referred to by Tim Oates, chair of the Expert Panel who reviewed the curriculum) have been synthesised from the Physical Education Programme of Study and bullet listed in the three domains introduced in the previous slide.</a:t>
            </a:r>
          </a:p>
          <a:p>
            <a:pPr marL="232532" indent="-232532">
              <a:buFontTx/>
              <a:buAutoNum type="arabicPeriod"/>
              <a:defRPr/>
            </a:pPr>
            <a:r>
              <a:rPr lang="en-GB" dirty="0"/>
              <a:t>The list of possible activities has not been added as these are non-statutory. The contexts that are listed at the bottom of the table are a statutory requirement as they are referred to in the PE </a:t>
            </a:r>
            <a:r>
              <a:rPr lang="en-GB" dirty="0" err="1"/>
              <a:t>PoS</a:t>
            </a:r>
            <a:r>
              <a:rPr lang="en-GB" dirty="0"/>
              <a:t> and not listed in brackets. </a:t>
            </a:r>
          </a:p>
          <a:p>
            <a:pPr marL="232532" indent="-232532">
              <a:buFontTx/>
              <a:buAutoNum type="arabicPeriod"/>
              <a:defRPr/>
            </a:pPr>
            <a:r>
              <a:rPr lang="en-GB" dirty="0"/>
              <a:t>Collectively, the bulleted learning constructs in each of the three columns form the standard expected by the end of Key Stage 1. In other words, schools will design a curriculum that caters for all learners to achieve the learning standard over the course of two years (Y1 and Y2). There is no right or wrong way to achieve this (although there may be better ways), which allows teachers opportunity for a flexible approach to planning how to scaffold or construct teaching and learning. </a:t>
            </a:r>
          </a:p>
          <a:p>
            <a:pPr marL="232532" indent="-232532">
              <a:buFontTx/>
              <a:buAutoNum type="arabicPeriod"/>
              <a:defRPr/>
            </a:pPr>
            <a:r>
              <a:rPr lang="en-GB" dirty="0"/>
              <a:t>Although three separate columns are represented, they should be seen as three interwoven categories reflecting the integrative nature of learning.</a:t>
            </a:r>
          </a:p>
          <a:p>
            <a:pPr marL="232532" indent="-232532">
              <a:buFontTx/>
              <a:buAutoNum type="arabicPeriod"/>
              <a:defRPr/>
            </a:pPr>
            <a:r>
              <a:rPr lang="en-GB" dirty="0"/>
              <a:t>In relation to the language used, the </a:t>
            </a:r>
            <a:r>
              <a:rPr lang="en-GB" dirty="0" err="1"/>
              <a:t>afPE</a:t>
            </a:r>
            <a:r>
              <a:rPr lang="en-GB" dirty="0"/>
              <a:t> book (Assessing Without Levels) examines this in more detail (pp57-62). </a:t>
            </a:r>
          </a:p>
        </p:txBody>
      </p:sp>
      <p:sp>
        <p:nvSpPr>
          <p:cNvPr id="23556" name="Slide Number Placeholder 3">
            <a:extLst>
              <a:ext uri="{FF2B5EF4-FFF2-40B4-BE49-F238E27FC236}">
                <a16:creationId xmlns:a16="http://schemas.microsoft.com/office/drawing/2014/main" xmlns="" id="{C6F54D5E-AB39-4B40-B6AB-9479E45014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55650" indent="-290513" defTabSz="912813">
              <a:defRPr sz="2400">
                <a:solidFill>
                  <a:schemeClr val="tx1"/>
                </a:solidFill>
                <a:latin typeface="Arial" panose="020B0604020202020204" pitchFamily="34" charset="0"/>
                <a:ea typeface="ＭＳ Ｐゴシック" panose="020B0600070205080204" pitchFamily="34" charset="-128"/>
              </a:defRPr>
            </a:lvl2pPr>
            <a:lvl3pPr marL="1162050" indent="-231775" defTabSz="912813">
              <a:defRPr sz="2400">
                <a:solidFill>
                  <a:schemeClr val="tx1"/>
                </a:solidFill>
                <a:latin typeface="Arial" panose="020B0604020202020204" pitchFamily="34" charset="0"/>
                <a:ea typeface="ＭＳ Ｐゴシック" panose="020B0600070205080204" pitchFamily="34" charset="-128"/>
              </a:defRPr>
            </a:lvl3pPr>
            <a:lvl4pPr marL="1627188" indent="-231775" defTabSz="912813">
              <a:defRPr sz="2400">
                <a:solidFill>
                  <a:schemeClr val="tx1"/>
                </a:solidFill>
                <a:latin typeface="Arial" panose="020B0604020202020204" pitchFamily="34" charset="0"/>
                <a:ea typeface="ＭＳ Ｐゴシック" panose="020B0600070205080204" pitchFamily="34" charset="-128"/>
              </a:defRPr>
            </a:lvl4pPr>
            <a:lvl5pPr marL="2092325" indent="-231775" defTabSz="912813">
              <a:defRPr sz="2400">
                <a:solidFill>
                  <a:schemeClr val="tx1"/>
                </a:solidFill>
                <a:latin typeface="Arial" panose="020B0604020202020204" pitchFamily="34" charset="0"/>
                <a:ea typeface="ＭＳ Ｐゴシック" panose="020B0600070205080204" pitchFamily="34" charset="-128"/>
              </a:defRPr>
            </a:lvl5pPr>
            <a:lvl6pPr marL="25495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067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639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211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2672A38-D422-4CA8-A358-2E9A27F423E5}" type="slidenum">
              <a:rPr lang="en-US" altLang="en-US" sz="1200" smtClean="0"/>
              <a:pPr/>
              <a:t>16</a:t>
            </a:fld>
            <a:endParaRPr lang="en-US" altLang="en-US" sz="1200"/>
          </a:p>
        </p:txBody>
      </p:sp>
    </p:spTree>
    <p:extLst>
      <p:ext uri="{BB962C8B-B14F-4D97-AF65-F5344CB8AC3E}">
        <p14:creationId xmlns:p14="http://schemas.microsoft.com/office/powerpoint/2010/main" val="1009031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xmlns="" id="{85614420-B01A-4854-BEA6-FB464A39F817}"/>
              </a:ext>
            </a:extLst>
          </p:cNvPr>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xmlns="" id="{AD744F87-E51C-44F4-89DF-9243BB5F876E}"/>
              </a:ext>
            </a:extLst>
          </p:cNvPr>
          <p:cNvSpPr>
            <a:spLocks noGrp="1"/>
          </p:cNvSpPr>
          <p:nvPr>
            <p:ph type="body" idx="1"/>
          </p:nvPr>
        </p:nvSpPr>
        <p:spPr/>
        <p:txBody>
          <a:bodyPr/>
          <a:lstStyle/>
          <a:p>
            <a:pPr>
              <a:defRPr/>
            </a:pPr>
            <a:r>
              <a:rPr lang="en-GB" b="1" dirty="0"/>
              <a:t>Tutor Notes:</a:t>
            </a:r>
          </a:p>
          <a:p>
            <a:pPr marL="232532" indent="-232532">
              <a:buFontTx/>
              <a:buAutoNum type="arabicPeriod"/>
              <a:defRPr/>
            </a:pPr>
            <a:r>
              <a:rPr lang="en-GB" dirty="0"/>
              <a:t>The learner activities suggested on the previous slide can also be repeated for this slide.</a:t>
            </a:r>
          </a:p>
          <a:p>
            <a:pPr marL="232532" indent="-232532">
              <a:buFontTx/>
              <a:buAutoNum type="arabicPeriod"/>
              <a:defRPr/>
            </a:pPr>
            <a:r>
              <a:rPr lang="en-GB" b="1" dirty="0"/>
              <a:t>Breadth</a:t>
            </a:r>
            <a:r>
              <a:rPr lang="en-GB" dirty="0"/>
              <a:t> refers to the range of contexts or the extensiveness of the study we provide. “Competitive games” for example indicates that to meet the minimum entitlement we should provide at least two competitive games contexts during the key stage (over a four year period). If we ensure one of these is an individual and one a team game then we also meet these stipulated statutory contexts. Outdoor and adventurous activity challenges is also plural, so several challenges ranging from low level problem solving activities to orienteering and mountain biking for example can be offered (where appropriate to expertise and facilities).</a:t>
            </a:r>
          </a:p>
          <a:p>
            <a:pPr marL="232532" indent="-232532">
              <a:buFontTx/>
              <a:buAutoNum type="arabicPeriod"/>
              <a:defRPr/>
            </a:pPr>
            <a:r>
              <a:rPr lang="en-GB" b="1" dirty="0"/>
              <a:t>Depth</a:t>
            </a:r>
            <a:r>
              <a:rPr lang="en-GB" dirty="0"/>
              <a:t> refers to the profundity of learning engagement in the breadth of study or range of learning contexts offered. For example collaboration (cooperation, teamwork, positive attitudes, leadership, </a:t>
            </a:r>
            <a:r>
              <a:rPr lang="en-GB" dirty="0" err="1"/>
              <a:t>followship</a:t>
            </a:r>
            <a:r>
              <a:rPr lang="en-GB" dirty="0"/>
              <a:t>, commitment etc.), are all important for effective collaboration and opportunity to deepen learning and ensure these skills and values are mastered* should be provided.</a:t>
            </a:r>
          </a:p>
          <a:p>
            <a:pPr marL="232532" indent="-232532">
              <a:buFontTx/>
              <a:buAutoNum type="arabicPeriod"/>
              <a:defRPr/>
            </a:pPr>
            <a:r>
              <a:rPr lang="en-GB" dirty="0"/>
              <a:t>Care needs to be taken that breadth is not mistaken for the number of activities offered in each of the contexts so as not to lead to learning that is ‘a mile wide and an inch deep’, and that the duration** of units afford sufficient time to master learning.</a:t>
            </a:r>
          </a:p>
          <a:p>
            <a:pPr marL="232532" indent="-232532">
              <a:buFontTx/>
              <a:buAutoNum type="arabicPeriod"/>
              <a:defRPr/>
            </a:pPr>
            <a:r>
              <a:rPr lang="en-GB" dirty="0"/>
              <a:t>It is useful at this stage to develop candidate awareness of the type and nature of the bulleted learning constructs, layering information for assessment to impact on learning and progress in physical education). The constructs are mainly learning focused, with reference also made to performance.  This approach aligns to what we have learned about the Psychology of learning, which highlights that we are motivated by improving learning as well as being motivated by performance. This work has been developed by many researchers over the past 30-40 years, including Carol Dweck re her ‘Growth mindset’ label. Take the fourth bulleted point in the centre column that states: </a:t>
            </a:r>
            <a:r>
              <a:rPr lang="en-GB" i="1" dirty="0"/>
              <a:t>“Compare and improve performances with previous ones.” </a:t>
            </a:r>
            <a:r>
              <a:rPr lang="en-GB" dirty="0"/>
              <a:t>What is important here is that all pupils know how to improve their performances with previous ones, not the actual standard of performance.  This approach supports a growth mindset, in that pupils focus on the learning processes required to improve performance, rather than simply a focus on the performance itself. When practice continuously only focuses on the performance which is then judged and graded (or levelled) by a teacher, and this grade doesn’t improve, it can lead to “learned helplessness” or a fixed mindset. </a:t>
            </a:r>
          </a:p>
          <a:p>
            <a:pPr marL="232532" indent="-232532">
              <a:buFontTx/>
              <a:buAutoNum type="arabicPeriod"/>
              <a:defRPr/>
            </a:pPr>
            <a:r>
              <a:rPr lang="en-GB" dirty="0"/>
              <a:t>For background reading please see Seligman’s work: https://www.britannica.com/topic/learned-helplessness and Dweck’s work: http://www4.esu.edu/academics/enrichment_learning/documents/pdf/developing_growth_mindset.pdf  </a:t>
            </a:r>
          </a:p>
          <a:p>
            <a:pPr marL="232532" indent="-232532">
              <a:buFontTx/>
              <a:buAutoNum type="arabicPeriod"/>
              <a:defRPr/>
            </a:pPr>
            <a:endParaRPr lang="en-GB" dirty="0"/>
          </a:p>
          <a:p>
            <a:pPr>
              <a:defRPr/>
            </a:pPr>
            <a:r>
              <a:rPr lang="en-GB" dirty="0"/>
              <a:t>* Mastery will be examined in the forthcoming slides</a:t>
            </a:r>
          </a:p>
          <a:p>
            <a:pPr>
              <a:defRPr/>
            </a:pPr>
            <a:endParaRPr lang="en-GB" dirty="0"/>
          </a:p>
          <a:p>
            <a:pPr>
              <a:defRPr/>
            </a:pPr>
            <a:endParaRPr lang="en-GB" dirty="0"/>
          </a:p>
        </p:txBody>
      </p:sp>
      <p:sp>
        <p:nvSpPr>
          <p:cNvPr id="25604" name="Slide Number Placeholder 3">
            <a:extLst>
              <a:ext uri="{FF2B5EF4-FFF2-40B4-BE49-F238E27FC236}">
                <a16:creationId xmlns:a16="http://schemas.microsoft.com/office/drawing/2014/main" xmlns="" id="{EBA2CBBF-5CBA-432A-A1BE-7A541AF0A7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55650" indent="-290513" defTabSz="912813">
              <a:defRPr sz="2400">
                <a:solidFill>
                  <a:schemeClr val="tx1"/>
                </a:solidFill>
                <a:latin typeface="Arial" panose="020B0604020202020204" pitchFamily="34" charset="0"/>
                <a:ea typeface="ＭＳ Ｐゴシック" panose="020B0600070205080204" pitchFamily="34" charset="-128"/>
              </a:defRPr>
            </a:lvl2pPr>
            <a:lvl3pPr marL="1162050" indent="-231775" defTabSz="912813">
              <a:defRPr sz="2400">
                <a:solidFill>
                  <a:schemeClr val="tx1"/>
                </a:solidFill>
                <a:latin typeface="Arial" panose="020B0604020202020204" pitchFamily="34" charset="0"/>
                <a:ea typeface="ＭＳ Ｐゴシック" panose="020B0600070205080204" pitchFamily="34" charset="-128"/>
              </a:defRPr>
            </a:lvl3pPr>
            <a:lvl4pPr marL="1627188" indent="-231775" defTabSz="912813">
              <a:defRPr sz="2400">
                <a:solidFill>
                  <a:schemeClr val="tx1"/>
                </a:solidFill>
                <a:latin typeface="Arial" panose="020B0604020202020204" pitchFamily="34" charset="0"/>
                <a:ea typeface="ＭＳ Ｐゴシック" panose="020B0600070205080204" pitchFamily="34" charset="-128"/>
              </a:defRPr>
            </a:lvl4pPr>
            <a:lvl5pPr marL="2092325" indent="-231775" defTabSz="912813">
              <a:defRPr sz="2400">
                <a:solidFill>
                  <a:schemeClr val="tx1"/>
                </a:solidFill>
                <a:latin typeface="Arial" panose="020B0604020202020204" pitchFamily="34" charset="0"/>
                <a:ea typeface="ＭＳ Ｐゴシック" panose="020B0600070205080204" pitchFamily="34" charset="-128"/>
              </a:defRPr>
            </a:lvl5pPr>
            <a:lvl6pPr marL="25495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0067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639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921125" indent="-231775"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E457272-B94D-441F-9BFD-DA92650CD990}" type="slidenum">
              <a:rPr lang="en-US" altLang="en-US" sz="1200" smtClean="0"/>
              <a:pPr/>
              <a:t>17</a:t>
            </a:fld>
            <a:endParaRPr lang="en-US" altLang="en-US" sz="1200"/>
          </a:p>
        </p:txBody>
      </p:sp>
    </p:spTree>
    <p:extLst>
      <p:ext uri="{BB962C8B-B14F-4D97-AF65-F5344CB8AC3E}">
        <p14:creationId xmlns:p14="http://schemas.microsoft.com/office/powerpoint/2010/main" val="37646505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solidFill>
                  <a:srgbClr val="6C0060"/>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rgbClr val="D90077"/>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Tree>
    <p:extLst>
      <p:ext uri="{BB962C8B-B14F-4D97-AF65-F5344CB8AC3E}">
        <p14:creationId xmlns:p14="http://schemas.microsoft.com/office/powerpoint/2010/main" val="1073108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84873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effectLst/>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43283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0400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effectLst/>
              </a:defRPr>
            </a:lvl1pPr>
          </a:lstStyle>
          <a:p>
            <a:r>
              <a:rPr lang="en-US" dirty="0"/>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835279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253092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effectLst/>
              </a:defRPr>
            </a:lvl1pPr>
          </a:lstStyle>
          <a:p>
            <a:r>
              <a:rPr lang="en-US" dirty="0"/>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75117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a:t>Click to edit Master title style</a:t>
            </a:r>
            <a:endParaRPr lang="en-GB" dirty="0"/>
          </a:p>
        </p:txBody>
      </p:sp>
    </p:spTree>
    <p:extLst>
      <p:ext uri="{BB962C8B-B14F-4D97-AF65-F5344CB8AC3E}">
        <p14:creationId xmlns:p14="http://schemas.microsoft.com/office/powerpoint/2010/main" val="3692272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2731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effectLst/>
              </a:defRPr>
            </a:lvl1pPr>
          </a:lstStyle>
          <a:p>
            <a:r>
              <a:rPr lang="en-US" dirty="0"/>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60253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effectLst/>
              </a:defRPr>
            </a:lvl1pPr>
          </a:lstStyle>
          <a:p>
            <a:r>
              <a:rPr lang="en-US" dirty="0"/>
              <a:t>Click to edit Master title style</a:t>
            </a:r>
            <a:endParaRPr lang="en-GB"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972456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9494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xmlns="" id="{25B425C6-1B5F-44DB-8731-FE6F899EB04E}"/>
              </a:ext>
            </a:extLst>
          </p:cNvPr>
          <p:cNvSpPr>
            <a:spLocks noGrp="1" noChangeArrowheads="1"/>
          </p:cNvSpPr>
          <p:nvPr>
            <p:ph type="ctrTitle"/>
          </p:nvPr>
        </p:nvSpPr>
        <p:spPr>
          <a:xfrm>
            <a:off x="682686" y="2903538"/>
            <a:ext cx="9396413" cy="2016125"/>
          </a:xfrm>
        </p:spPr>
        <p:txBody>
          <a:bodyPr>
            <a:normAutofit fontScale="90000"/>
          </a:bodyPr>
          <a:lstStyle/>
          <a:p>
            <a:pPr algn="l"/>
            <a:r>
              <a:rPr lang="en-GB" altLang="en-US" dirty="0">
                <a:solidFill>
                  <a:srgbClr val="7030A0"/>
                </a:solidFill>
                <a:effectLst/>
              </a:rPr>
              <a:t>Where are we now?:</a:t>
            </a:r>
            <a:br>
              <a:rPr lang="en-GB" altLang="en-US" dirty="0">
                <a:solidFill>
                  <a:srgbClr val="7030A0"/>
                </a:solidFill>
                <a:effectLst/>
              </a:rPr>
            </a:br>
            <a:r>
              <a:rPr lang="en-GB" altLang="en-US" dirty="0">
                <a:solidFill>
                  <a:srgbClr val="7030A0"/>
                </a:solidFill>
                <a:effectLst/>
              </a:rPr>
              <a:t>Constructing an approach to assessing without levels  </a:t>
            </a:r>
          </a:p>
        </p:txBody>
      </p:sp>
      <p:sp>
        <p:nvSpPr>
          <p:cNvPr id="3" name="Rectangle 2">
            <a:extLst>
              <a:ext uri="{FF2B5EF4-FFF2-40B4-BE49-F238E27FC236}">
                <a16:creationId xmlns:a16="http://schemas.microsoft.com/office/drawing/2014/main" xmlns="" id="{984D2678-8E3D-499E-92EF-7E0A86FD2D42}"/>
              </a:ext>
            </a:extLst>
          </p:cNvPr>
          <p:cNvSpPr txBox="1">
            <a:spLocks noChangeArrowheads="1"/>
          </p:cNvSpPr>
          <p:nvPr/>
        </p:nvSpPr>
        <p:spPr bwMode="auto">
          <a:xfrm>
            <a:off x="5834673" y="5786926"/>
            <a:ext cx="3816350" cy="719137"/>
          </a:xfrm>
          <a:prstGeom prst="rect">
            <a:avLst/>
          </a:prstGeom>
          <a:noFill/>
          <a:ln w="9525">
            <a:noFill/>
            <a:miter lim="800000"/>
            <a:headEnd/>
            <a:tailEnd/>
          </a:ln>
        </p:spPr>
        <p:txBody>
          <a:bodyPr anchor="ctr"/>
          <a:lstStyle/>
          <a:p>
            <a:pPr algn="ctr" eaLnBrk="1" hangingPunct="1">
              <a:defRPr/>
            </a:pPr>
            <a:r>
              <a:rPr lang="en-US" sz="3200" b="1" kern="0" dirty="0">
                <a:solidFill>
                  <a:srgbClr val="FF3399"/>
                </a:solidFill>
                <a:latin typeface="Calibri" pitchFamily="34" charset="0"/>
                <a:ea typeface="+mj-ea"/>
                <a:cs typeface="+mj-cs"/>
              </a:rPr>
              <a:t>Andrew Frapwell</a:t>
            </a:r>
            <a:endParaRPr lang="en-US" sz="3200" b="1" i="1" kern="0" dirty="0">
              <a:solidFill>
                <a:srgbClr val="FF3399"/>
              </a:solidFill>
              <a:latin typeface="+mj-lt"/>
              <a:ea typeface="+mj-ea"/>
              <a:cs typeface="+mj-cs"/>
            </a:endParaRPr>
          </a:p>
        </p:txBody>
      </p:sp>
      <p:pic>
        <p:nvPicPr>
          <p:cNvPr id="30722" name="Picture 2" descr="Authentic Assessment Clip Art">
            <a:extLst>
              <a:ext uri="{FF2B5EF4-FFF2-40B4-BE49-F238E27FC236}">
                <a16:creationId xmlns:a16="http://schemas.microsoft.com/office/drawing/2014/main" xmlns="" id="{131A0E41-39A6-4C66-9FA2-FAF6844B42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50349" y="701554"/>
            <a:ext cx="2857500" cy="2828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3" name="Freeform: Shape 72">
            <a:extLst>
              <a:ext uri="{FF2B5EF4-FFF2-40B4-BE49-F238E27FC236}">
                <a16:creationId xmlns:a16="http://schemas.microsoft.com/office/drawing/2014/main" xmlns="" id="{1DE7243B-5109-444B-8FAF-7437C66BC0E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5" name="Freeform: Shape 74">
            <a:extLst>
              <a:ext uri="{FF2B5EF4-FFF2-40B4-BE49-F238E27FC236}">
                <a16:creationId xmlns:a16="http://schemas.microsoft.com/office/drawing/2014/main" xmlns="" id="{4C5D6221-DA7B-4611-AA26-7D8E349FDE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386" name="Title 1">
            <a:extLst>
              <a:ext uri="{FF2B5EF4-FFF2-40B4-BE49-F238E27FC236}">
                <a16:creationId xmlns:a16="http://schemas.microsoft.com/office/drawing/2014/main" xmlns="" id="{7842782E-8F10-4290-ADAB-18DE67B27AC2}"/>
              </a:ext>
            </a:extLst>
          </p:cNvPr>
          <p:cNvSpPr>
            <a:spLocks noGrp="1" noChangeArrowheads="1"/>
          </p:cNvSpPr>
          <p:nvPr>
            <p:ph type="title"/>
          </p:nvPr>
        </p:nvSpPr>
        <p:spPr>
          <a:xfrm>
            <a:off x="804672" y="1412489"/>
            <a:ext cx="2871095" cy="2127124"/>
          </a:xfrm>
        </p:spPr>
        <p:txBody>
          <a:bodyPr vert="horz" lIns="91440" tIns="45720" rIns="91440" bIns="45720" rtlCol="0" anchor="t">
            <a:normAutofit/>
          </a:bodyPr>
          <a:lstStyle/>
          <a:p>
            <a:r>
              <a:rPr lang="en-US" altLang="en-US" sz="3600" kern="1200" dirty="0">
                <a:solidFill>
                  <a:srgbClr val="FF3399"/>
                </a:solidFill>
                <a:latin typeface="+mj-lt"/>
                <a:ea typeface="+mj-ea"/>
                <a:cs typeface="+mj-cs"/>
              </a:rPr>
              <a:t>Understanding Mastery </a:t>
            </a:r>
          </a:p>
        </p:txBody>
      </p:sp>
      <p:sp>
        <p:nvSpPr>
          <p:cNvPr id="21507" name="Content Placeholder 2">
            <a:extLst>
              <a:ext uri="{FF2B5EF4-FFF2-40B4-BE49-F238E27FC236}">
                <a16:creationId xmlns:a16="http://schemas.microsoft.com/office/drawing/2014/main" xmlns="" id="{C13F9C4D-BD94-4A83-BB96-9C3194D839EC}"/>
              </a:ext>
            </a:extLst>
          </p:cNvPr>
          <p:cNvSpPr>
            <a:spLocks noGrp="1"/>
          </p:cNvSpPr>
          <p:nvPr>
            <p:ph idx="1"/>
          </p:nvPr>
        </p:nvSpPr>
        <p:spPr>
          <a:xfrm>
            <a:off x="4794738" y="633046"/>
            <a:ext cx="3330335" cy="5545016"/>
          </a:xfrm>
        </p:spPr>
        <p:txBody>
          <a:bodyPr vert="horz" lIns="91440" tIns="45720" rIns="91440" bIns="45720" rtlCol="0">
            <a:normAutofit/>
          </a:bodyPr>
          <a:lstStyle/>
          <a:p>
            <a:pPr>
              <a:defRPr/>
            </a:pPr>
            <a:r>
              <a:rPr lang="en-US" altLang="en-US" sz="2400" dirty="0">
                <a:solidFill>
                  <a:srgbClr val="7030A0"/>
                </a:solidFill>
              </a:rPr>
              <a:t>All/most pupils can and will achieve</a:t>
            </a:r>
          </a:p>
          <a:p>
            <a:pPr>
              <a:defRPr/>
            </a:pPr>
            <a:r>
              <a:rPr lang="en-US" altLang="en-US" sz="2400" dirty="0">
                <a:solidFill>
                  <a:srgbClr val="7030A0"/>
                </a:solidFill>
              </a:rPr>
              <a:t>Development </a:t>
            </a:r>
            <a:r>
              <a:rPr lang="en-US" altLang="en-US" sz="2400" b="1" dirty="0">
                <a:solidFill>
                  <a:srgbClr val="7030A0"/>
                </a:solidFill>
              </a:rPr>
              <a:t>of deep </a:t>
            </a:r>
            <a:r>
              <a:rPr lang="en-US" altLang="en-US" sz="2400" dirty="0">
                <a:solidFill>
                  <a:srgbClr val="7030A0"/>
                </a:solidFill>
              </a:rPr>
              <a:t>structural knowledge</a:t>
            </a:r>
          </a:p>
          <a:p>
            <a:pPr>
              <a:defRPr/>
            </a:pPr>
            <a:r>
              <a:rPr lang="en-US" altLang="en-US" sz="2400" dirty="0">
                <a:solidFill>
                  <a:srgbClr val="7030A0"/>
                </a:solidFill>
              </a:rPr>
              <a:t>Understanding of principles / concepts</a:t>
            </a:r>
          </a:p>
          <a:p>
            <a:pPr>
              <a:defRPr/>
            </a:pPr>
            <a:r>
              <a:rPr lang="en-US" altLang="en-US" sz="2400" dirty="0">
                <a:solidFill>
                  <a:srgbClr val="7030A0"/>
                </a:solidFill>
              </a:rPr>
              <a:t>Carefully chosen activities supporting the opportunity to make connections</a:t>
            </a:r>
          </a:p>
          <a:p>
            <a:pPr>
              <a:defRPr/>
            </a:pPr>
            <a:r>
              <a:rPr lang="en-US" altLang="en-US" sz="2400" dirty="0">
                <a:solidFill>
                  <a:srgbClr val="7030A0"/>
                </a:solidFill>
              </a:rPr>
              <a:t>Keeping the class working together</a:t>
            </a:r>
          </a:p>
          <a:p>
            <a:pPr>
              <a:defRPr/>
            </a:pPr>
            <a:r>
              <a:rPr lang="en-US" altLang="en-US" sz="2400" dirty="0">
                <a:solidFill>
                  <a:srgbClr val="7030A0"/>
                </a:solidFill>
              </a:rPr>
              <a:t>Longer time on key learning</a:t>
            </a:r>
          </a:p>
          <a:p>
            <a:pPr marL="0">
              <a:defRPr/>
            </a:pPr>
            <a:endParaRPr lang="en-US" altLang="en-US" sz="1700" dirty="0"/>
          </a:p>
          <a:p>
            <a:pPr>
              <a:defRPr/>
            </a:pPr>
            <a:endParaRPr lang="en-US" altLang="en-US" sz="1700" dirty="0"/>
          </a:p>
        </p:txBody>
      </p:sp>
      <p:sp>
        <p:nvSpPr>
          <p:cNvPr id="5" name="Content Placeholder 2">
            <a:extLst>
              <a:ext uri="{FF2B5EF4-FFF2-40B4-BE49-F238E27FC236}">
                <a16:creationId xmlns:a16="http://schemas.microsoft.com/office/drawing/2014/main" xmlns="" id="{C8B32557-DED1-4F96-B2CB-DBEC8AB5A016}"/>
              </a:ext>
            </a:extLst>
          </p:cNvPr>
          <p:cNvSpPr txBox="1">
            <a:spLocks/>
          </p:cNvSpPr>
          <p:nvPr/>
        </p:nvSpPr>
        <p:spPr bwMode="auto">
          <a:xfrm>
            <a:off x="8451604" y="2004645"/>
            <a:ext cx="2926080" cy="377168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57175" indent="-257175" algn="l" rtl="0" eaLnBrk="0" fontAlgn="base" hangingPunct="0">
              <a:spcBef>
                <a:spcPct val="20000"/>
              </a:spcBef>
              <a:spcAft>
                <a:spcPct val="0"/>
              </a:spcAft>
              <a:buChar char="•"/>
              <a:defRPr sz="2400">
                <a:solidFill>
                  <a:srgbClr val="540054"/>
                </a:solidFill>
                <a:latin typeface="+mn-lt"/>
                <a:ea typeface="+mn-ea"/>
                <a:cs typeface="+mn-cs"/>
              </a:defRPr>
            </a:lvl1pPr>
            <a:lvl2pPr marL="557213" indent="-214313" algn="l" rtl="0" eaLnBrk="0" fontAlgn="base" hangingPunct="0">
              <a:spcBef>
                <a:spcPct val="20000"/>
              </a:spcBef>
              <a:spcAft>
                <a:spcPct val="0"/>
              </a:spcAft>
              <a:buChar char="–"/>
              <a:defRPr sz="2100">
                <a:solidFill>
                  <a:srgbClr val="540054"/>
                </a:solidFill>
                <a:latin typeface="+mn-lt"/>
              </a:defRPr>
            </a:lvl2pPr>
            <a:lvl3pPr marL="857250" indent="-171450" algn="l" rtl="0" eaLnBrk="0" fontAlgn="base" hangingPunct="0">
              <a:spcBef>
                <a:spcPct val="20000"/>
              </a:spcBef>
              <a:spcAft>
                <a:spcPct val="0"/>
              </a:spcAft>
              <a:buChar char="•"/>
              <a:defRPr>
                <a:solidFill>
                  <a:srgbClr val="540054"/>
                </a:solidFill>
                <a:latin typeface="+mn-lt"/>
              </a:defRPr>
            </a:lvl3pPr>
            <a:lvl4pPr marL="1200150" indent="-171450" algn="l" rtl="0" eaLnBrk="0" fontAlgn="base" hangingPunct="0">
              <a:spcBef>
                <a:spcPct val="20000"/>
              </a:spcBef>
              <a:spcAft>
                <a:spcPct val="0"/>
              </a:spcAft>
              <a:buChar char="–"/>
              <a:defRPr sz="1500">
                <a:solidFill>
                  <a:srgbClr val="540054"/>
                </a:solidFill>
                <a:latin typeface="+mn-lt"/>
              </a:defRPr>
            </a:lvl4pPr>
            <a:lvl5pPr marL="1543050" indent="-171450" algn="l" rtl="0" eaLnBrk="0" fontAlgn="base" hangingPunct="0">
              <a:spcBef>
                <a:spcPct val="20000"/>
              </a:spcBef>
              <a:spcAft>
                <a:spcPct val="0"/>
              </a:spcAft>
              <a:buChar char="»"/>
              <a:defRPr sz="1500">
                <a:solidFill>
                  <a:srgbClr val="540054"/>
                </a:solidFill>
                <a:latin typeface="+mn-lt"/>
              </a:defRPr>
            </a:lvl5pPr>
            <a:lvl6pPr marL="1885950" indent="-171450" algn="l" rtl="0" fontAlgn="base">
              <a:spcBef>
                <a:spcPct val="20000"/>
              </a:spcBef>
              <a:spcAft>
                <a:spcPct val="0"/>
              </a:spcAft>
              <a:buChar char="»"/>
              <a:defRPr sz="1500">
                <a:solidFill>
                  <a:srgbClr val="540054"/>
                </a:solidFill>
                <a:latin typeface="+mn-lt"/>
              </a:defRPr>
            </a:lvl6pPr>
            <a:lvl7pPr marL="2228850" indent="-171450" algn="l" rtl="0" fontAlgn="base">
              <a:spcBef>
                <a:spcPct val="20000"/>
              </a:spcBef>
              <a:spcAft>
                <a:spcPct val="0"/>
              </a:spcAft>
              <a:buChar char="»"/>
              <a:defRPr sz="1500">
                <a:solidFill>
                  <a:srgbClr val="540054"/>
                </a:solidFill>
                <a:latin typeface="+mn-lt"/>
              </a:defRPr>
            </a:lvl7pPr>
            <a:lvl8pPr marL="2571750" indent="-171450" algn="l" rtl="0" fontAlgn="base">
              <a:spcBef>
                <a:spcPct val="20000"/>
              </a:spcBef>
              <a:spcAft>
                <a:spcPct val="0"/>
              </a:spcAft>
              <a:buChar char="»"/>
              <a:defRPr sz="1500">
                <a:solidFill>
                  <a:srgbClr val="540054"/>
                </a:solidFill>
                <a:latin typeface="+mn-lt"/>
              </a:defRPr>
            </a:lvl8pPr>
            <a:lvl9pPr marL="2914650" indent="-171450" algn="l" rtl="0" fontAlgn="base">
              <a:spcBef>
                <a:spcPct val="20000"/>
              </a:spcBef>
              <a:spcAft>
                <a:spcPct val="0"/>
              </a:spcAft>
              <a:buChar char="»"/>
              <a:defRPr sz="1500">
                <a:solidFill>
                  <a:srgbClr val="540054"/>
                </a:solidFill>
                <a:latin typeface="+mn-lt"/>
              </a:defRPr>
            </a:lvl9pPr>
          </a:lstStyle>
          <a:p>
            <a:pPr marL="0" indent="0" eaLnBrk="1" hangingPunct="1">
              <a:lnSpc>
                <a:spcPct val="90000"/>
              </a:lnSpc>
              <a:buNone/>
              <a:defRPr/>
            </a:pPr>
            <a:r>
              <a:rPr lang="en-US" altLang="en-US" dirty="0">
                <a:solidFill>
                  <a:srgbClr val="7030A0"/>
                </a:solidFill>
              </a:rPr>
              <a:t>The National Curriculum 2014 is seeking to develop deep sustainable learning in line with successful countries </a:t>
            </a:r>
          </a:p>
        </p:txBody>
      </p:sp>
    </p:spTree>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72234C-9BC1-464A-890D-2CC97466587F}"/>
              </a:ext>
            </a:extLst>
          </p:cNvPr>
          <p:cNvSpPr>
            <a:spLocks noGrp="1"/>
          </p:cNvSpPr>
          <p:nvPr>
            <p:ph type="title"/>
          </p:nvPr>
        </p:nvSpPr>
        <p:spPr>
          <a:xfrm>
            <a:off x="838200" y="365126"/>
            <a:ext cx="10515600" cy="736844"/>
          </a:xfrm>
        </p:spPr>
        <p:txBody>
          <a:bodyPr>
            <a:normAutofit/>
          </a:bodyPr>
          <a:lstStyle/>
          <a:p>
            <a:pPr algn="ctr"/>
            <a:r>
              <a:rPr lang="en-GB" dirty="0">
                <a:solidFill>
                  <a:srgbClr val="FF3399"/>
                </a:solidFill>
              </a:rPr>
              <a:t>Mastery – nothing new</a:t>
            </a:r>
          </a:p>
        </p:txBody>
      </p:sp>
      <p:graphicFrame>
        <p:nvGraphicFramePr>
          <p:cNvPr id="5" name="Content Placeholder 2">
            <a:extLst>
              <a:ext uri="{FF2B5EF4-FFF2-40B4-BE49-F238E27FC236}">
                <a16:creationId xmlns:a16="http://schemas.microsoft.com/office/drawing/2014/main" xmlns="" id="{F1E636E9-C44C-4CE9-9A97-6362B848F883}"/>
              </a:ext>
            </a:extLst>
          </p:cNvPr>
          <p:cNvGraphicFramePr>
            <a:graphicFrameLocks noGrp="1"/>
          </p:cNvGraphicFramePr>
          <p:nvPr>
            <p:ph idx="1"/>
            <p:extLst>
              <p:ext uri="{D42A27DB-BD31-4B8C-83A1-F6EECF244321}">
                <p14:modId xmlns:p14="http://schemas.microsoft.com/office/powerpoint/2010/main" val="1701144388"/>
              </p:ext>
            </p:extLst>
          </p:nvPr>
        </p:nvGraphicFramePr>
        <p:xfrm>
          <a:off x="659423" y="1125416"/>
          <a:ext cx="10873154" cy="4770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7668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5 typical ways to answer a question                        Unistructural                       I have one idea            ...">
            <a:extLst>
              <a:ext uri="{FF2B5EF4-FFF2-40B4-BE49-F238E27FC236}">
                <a16:creationId xmlns:a16="http://schemas.microsoft.com/office/drawing/2014/main" xmlns="" id="{5676320D-911D-400C-9464-6F20989763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277" y="682510"/>
            <a:ext cx="8355936" cy="5492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384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678D8A-AADB-47D2-9F4F-42C439AEED35}"/>
              </a:ext>
            </a:extLst>
          </p:cNvPr>
          <p:cNvSpPr>
            <a:spLocks noGrp="1"/>
          </p:cNvSpPr>
          <p:nvPr>
            <p:ph type="title"/>
          </p:nvPr>
        </p:nvSpPr>
        <p:spPr>
          <a:xfrm>
            <a:off x="914400" y="188640"/>
            <a:ext cx="10363200" cy="1143000"/>
          </a:xfrm>
        </p:spPr>
        <p:txBody>
          <a:bodyPr/>
          <a:lstStyle/>
          <a:p>
            <a:pPr algn="ctr"/>
            <a:r>
              <a:rPr lang="en-GB" dirty="0">
                <a:solidFill>
                  <a:srgbClr val="FF3399"/>
                </a:solidFill>
              </a:rPr>
              <a:t>The language of learning</a:t>
            </a:r>
          </a:p>
        </p:txBody>
      </p:sp>
      <p:graphicFrame>
        <p:nvGraphicFramePr>
          <p:cNvPr id="3" name="Table 2">
            <a:extLst>
              <a:ext uri="{FF2B5EF4-FFF2-40B4-BE49-F238E27FC236}">
                <a16:creationId xmlns:a16="http://schemas.microsoft.com/office/drawing/2014/main" xmlns="" id="{691C66FC-2E61-4B79-81A0-1D53C65E358B}"/>
              </a:ext>
            </a:extLst>
          </p:cNvPr>
          <p:cNvGraphicFramePr>
            <a:graphicFrameLocks noGrp="1"/>
          </p:cNvGraphicFramePr>
          <p:nvPr>
            <p:extLst>
              <p:ext uri="{D42A27DB-BD31-4B8C-83A1-F6EECF244321}">
                <p14:modId xmlns:p14="http://schemas.microsoft.com/office/powerpoint/2010/main" val="3185069382"/>
              </p:ext>
            </p:extLst>
          </p:nvPr>
        </p:nvGraphicFramePr>
        <p:xfrm>
          <a:off x="914400" y="1230923"/>
          <a:ext cx="10269415" cy="4114801"/>
        </p:xfrm>
        <a:graphic>
          <a:graphicData uri="http://schemas.openxmlformats.org/drawingml/2006/table">
            <a:tbl>
              <a:tblPr firstRow="1" bandRow="1">
                <a:tableStyleId>{5C22544A-7EE6-4342-B048-85BDC9FD1C3A}</a:tableStyleId>
              </a:tblPr>
              <a:tblGrid>
                <a:gridCol w="3128962">
                  <a:extLst>
                    <a:ext uri="{9D8B030D-6E8A-4147-A177-3AD203B41FA5}">
                      <a16:colId xmlns:a16="http://schemas.microsoft.com/office/drawing/2014/main" xmlns="" val="3825429380"/>
                    </a:ext>
                  </a:extLst>
                </a:gridCol>
                <a:gridCol w="7140453">
                  <a:extLst>
                    <a:ext uri="{9D8B030D-6E8A-4147-A177-3AD203B41FA5}">
                      <a16:colId xmlns:a16="http://schemas.microsoft.com/office/drawing/2014/main" xmlns="" val="199641161"/>
                    </a:ext>
                  </a:extLst>
                </a:gridCol>
              </a:tblGrid>
              <a:tr h="590105">
                <a:tc>
                  <a:txBody>
                    <a:bodyPr/>
                    <a:lstStyle/>
                    <a:p>
                      <a:r>
                        <a:rPr lang="en-GB" dirty="0">
                          <a:solidFill>
                            <a:schemeClr val="bg1"/>
                          </a:solidFill>
                        </a:rPr>
                        <a:t>SOLO stage</a:t>
                      </a:r>
                    </a:p>
                  </a:txBody>
                  <a:tcPr/>
                </a:tc>
                <a:tc>
                  <a:txBody>
                    <a:bodyPr/>
                    <a:lstStyle/>
                    <a:p>
                      <a:r>
                        <a:rPr lang="en-GB" dirty="0">
                          <a:solidFill>
                            <a:schemeClr val="bg1"/>
                          </a:solidFill>
                        </a:rPr>
                        <a:t>Verbs used in learning outcomes</a:t>
                      </a:r>
                    </a:p>
                  </a:txBody>
                  <a:tcPr/>
                </a:tc>
                <a:extLst>
                  <a:ext uri="{0D108BD9-81ED-4DB2-BD59-A6C34878D82A}">
                    <a16:rowId xmlns:a16="http://schemas.microsoft.com/office/drawing/2014/main" xmlns="" val="1008266187"/>
                  </a:ext>
                </a:extLst>
              </a:tr>
              <a:tr h="8851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Extended abstract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3399"/>
                          </a:solidFill>
                          <a:effectLst/>
                          <a:uLnTx/>
                          <a:uFillTx/>
                          <a:latin typeface="+mn-lt"/>
                          <a:ea typeface="+mn-ea"/>
                          <a:cs typeface="+mn-cs"/>
                        </a:rPr>
                        <a:t>Working at greater depth</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Generalise, predict, evaluate, reflect, hypothesise, theorise, create, prove, justify, argue, compose, prioritise, design, construct, perform</a:t>
                      </a:r>
                    </a:p>
                  </a:txBody>
                  <a:tcPr/>
                </a:tc>
                <a:extLst>
                  <a:ext uri="{0D108BD9-81ED-4DB2-BD59-A6C34878D82A}">
                    <a16:rowId xmlns:a16="http://schemas.microsoft.com/office/drawing/2014/main" xmlns="" val="3475641017"/>
                  </a:ext>
                </a:extLst>
              </a:tr>
              <a:tr h="9446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Relational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3399"/>
                          </a:solidFill>
                          <a:effectLst/>
                          <a:uLnTx/>
                          <a:uFillTx/>
                          <a:latin typeface="+mn-lt"/>
                          <a:ea typeface="+mn-ea"/>
                          <a:cs typeface="+mn-cs"/>
                        </a:rPr>
                        <a:t>Expected - Mastery</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Sequence, classify, compare &amp; contrast, explain, (cause &amp; effect), analyse, form an analogy, organise, distinguish, question, relate, apply</a:t>
                      </a:r>
                    </a:p>
                  </a:txBody>
                  <a:tcPr/>
                </a:tc>
                <a:extLst>
                  <a:ext uri="{0D108BD9-81ED-4DB2-BD59-A6C34878D82A}">
                    <a16:rowId xmlns:a16="http://schemas.microsoft.com/office/drawing/2014/main" xmlns="" val="2747518099"/>
                  </a:ext>
                </a:extLst>
              </a:tr>
              <a:tr h="847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Multistructural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3399"/>
                          </a:solidFill>
                          <a:effectLst/>
                          <a:uLnTx/>
                          <a:uFillTx/>
                          <a:latin typeface="+mn-lt"/>
                          <a:ea typeface="+mn-ea"/>
                          <a:cs typeface="+mn-cs"/>
                        </a:rPr>
                        <a:t>Developing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Describe, list outline, complete, continue, combine</a:t>
                      </a:r>
                    </a:p>
                  </a:txBody>
                  <a:tcPr/>
                </a:tc>
                <a:extLst>
                  <a:ext uri="{0D108BD9-81ED-4DB2-BD59-A6C34878D82A}">
                    <a16:rowId xmlns:a16="http://schemas.microsoft.com/office/drawing/2014/main" xmlns="" val="310447800"/>
                  </a:ext>
                </a:extLst>
              </a:tr>
              <a:tr h="847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Unistructural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FF3399"/>
                          </a:solidFill>
                          <a:effectLst/>
                          <a:uLnTx/>
                          <a:uFillTx/>
                          <a:latin typeface="+mn-lt"/>
                          <a:ea typeface="+mn-ea"/>
                          <a:cs typeface="+mn-cs"/>
                        </a:rPr>
                        <a:t>Basic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mn-lt"/>
                          <a:ea typeface="+mn-ea"/>
                          <a:cs typeface="+mn-cs"/>
                        </a:rPr>
                        <a:t>Define, identify, name, draw, find, label, match, follow a simple procedure</a:t>
                      </a:r>
                    </a:p>
                  </a:txBody>
                  <a:tcPr/>
                </a:tc>
                <a:extLst>
                  <a:ext uri="{0D108BD9-81ED-4DB2-BD59-A6C34878D82A}">
                    <a16:rowId xmlns:a16="http://schemas.microsoft.com/office/drawing/2014/main" xmlns="" val="3034032822"/>
                  </a:ext>
                </a:extLst>
              </a:tr>
            </a:tbl>
          </a:graphicData>
        </a:graphic>
      </p:graphicFrame>
    </p:spTree>
    <p:extLst>
      <p:ext uri="{BB962C8B-B14F-4D97-AF65-F5344CB8AC3E}">
        <p14:creationId xmlns:p14="http://schemas.microsoft.com/office/powerpoint/2010/main" val="1563789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89D4BE73-11BC-4DCC-8650-77BF93C386A7}"/>
              </a:ext>
            </a:extLst>
          </p:cNvPr>
          <p:cNvSpPr>
            <a:spLocks noGrp="1" noChangeArrowheads="1"/>
          </p:cNvSpPr>
          <p:nvPr>
            <p:ph type="title"/>
          </p:nvPr>
        </p:nvSpPr>
        <p:spPr>
          <a:xfrm>
            <a:off x="1082676" y="323056"/>
            <a:ext cx="10023475" cy="1008063"/>
          </a:xfrm>
        </p:spPr>
        <p:txBody>
          <a:bodyPr/>
          <a:lstStyle/>
          <a:p>
            <a:pPr algn="ctr"/>
            <a:r>
              <a:rPr lang="en-GB" altLang="en-US" sz="4000" b="1" dirty="0">
                <a:solidFill>
                  <a:srgbClr val="FF3399"/>
                </a:solidFill>
              </a:rPr>
              <a:t>Physical Education purpose and aims</a:t>
            </a:r>
          </a:p>
        </p:txBody>
      </p:sp>
      <p:sp>
        <p:nvSpPr>
          <p:cNvPr id="18435" name="Text Placeholder 2">
            <a:extLst>
              <a:ext uri="{FF2B5EF4-FFF2-40B4-BE49-F238E27FC236}">
                <a16:creationId xmlns:a16="http://schemas.microsoft.com/office/drawing/2014/main" xmlns="" id="{1CA73BA7-B460-491E-9669-FC348771E06D}"/>
              </a:ext>
            </a:extLst>
          </p:cNvPr>
          <p:cNvSpPr>
            <a:spLocks noGrp="1" noChangeArrowheads="1"/>
          </p:cNvSpPr>
          <p:nvPr>
            <p:ph type="body" idx="1"/>
          </p:nvPr>
        </p:nvSpPr>
        <p:spPr>
          <a:xfrm>
            <a:off x="609600" y="1154233"/>
            <a:ext cx="5386388" cy="639763"/>
          </a:xfrm>
        </p:spPr>
        <p:txBody>
          <a:bodyPr/>
          <a:lstStyle/>
          <a:p>
            <a:pPr algn="ctr"/>
            <a:r>
              <a:rPr lang="en-GB" altLang="en-US" sz="2800" dirty="0">
                <a:solidFill>
                  <a:srgbClr val="FF3399"/>
                </a:solidFill>
              </a:rPr>
              <a:t>Purpose of Study</a:t>
            </a:r>
          </a:p>
        </p:txBody>
      </p:sp>
      <p:sp>
        <p:nvSpPr>
          <p:cNvPr id="4" name="Content Placeholder 3">
            <a:extLst>
              <a:ext uri="{FF2B5EF4-FFF2-40B4-BE49-F238E27FC236}">
                <a16:creationId xmlns:a16="http://schemas.microsoft.com/office/drawing/2014/main" xmlns="" id="{136BF81C-E823-4F6D-B5AD-CBD5BA458064}"/>
              </a:ext>
            </a:extLst>
          </p:cNvPr>
          <p:cNvSpPr>
            <a:spLocks noGrp="1"/>
          </p:cNvSpPr>
          <p:nvPr>
            <p:ph sz="half" idx="2"/>
          </p:nvPr>
        </p:nvSpPr>
        <p:spPr>
          <a:xfrm>
            <a:off x="609600" y="1874957"/>
            <a:ext cx="5386388" cy="3828809"/>
          </a:xfrm>
        </p:spPr>
        <p:txBody>
          <a:bodyPr>
            <a:normAutofit lnSpcReduction="10000"/>
          </a:bodyPr>
          <a:lstStyle/>
          <a:p>
            <a:pPr marL="0" indent="0">
              <a:buFontTx/>
              <a:buNone/>
              <a:defRPr/>
            </a:pPr>
            <a:r>
              <a:rPr lang="en-GB" sz="2400" dirty="0">
                <a:solidFill>
                  <a:srgbClr val="7030A0"/>
                </a:solidFill>
              </a:rPr>
              <a:t>A high-quality physical education curriculum inspires all pupils to succeed and excel in competitive sport and other physically-demanding activities. </a:t>
            </a:r>
          </a:p>
          <a:p>
            <a:pPr marL="0" indent="0">
              <a:buFontTx/>
              <a:buNone/>
              <a:defRPr/>
            </a:pPr>
            <a:r>
              <a:rPr lang="en-GB" sz="2400" dirty="0">
                <a:solidFill>
                  <a:srgbClr val="7030A0"/>
                </a:solidFill>
              </a:rPr>
              <a:t>It should provide opportunities for pupils to become physically confident in a way which supports their health and fitness.</a:t>
            </a:r>
          </a:p>
          <a:p>
            <a:pPr marL="0" indent="0">
              <a:buFontTx/>
              <a:buNone/>
              <a:defRPr/>
            </a:pPr>
            <a:r>
              <a:rPr lang="en-GB" sz="2400" dirty="0">
                <a:solidFill>
                  <a:srgbClr val="7030A0"/>
                </a:solidFill>
              </a:rPr>
              <a:t>Opportunities to compete in sport and other activities build character and help to embed values such as fairness and respect. </a:t>
            </a:r>
          </a:p>
          <a:p>
            <a:pPr marL="0" indent="0">
              <a:buNone/>
              <a:defRPr/>
            </a:pPr>
            <a:endParaRPr lang="en-GB" dirty="0"/>
          </a:p>
        </p:txBody>
      </p:sp>
      <p:sp>
        <p:nvSpPr>
          <p:cNvPr id="18437" name="Text Placeholder 4">
            <a:extLst>
              <a:ext uri="{FF2B5EF4-FFF2-40B4-BE49-F238E27FC236}">
                <a16:creationId xmlns:a16="http://schemas.microsoft.com/office/drawing/2014/main" xmlns="" id="{BAE7BC9D-F86F-4315-8925-C41F6A61C2B5}"/>
              </a:ext>
            </a:extLst>
          </p:cNvPr>
          <p:cNvSpPr>
            <a:spLocks noGrp="1" noChangeArrowheads="1"/>
          </p:cNvSpPr>
          <p:nvPr>
            <p:ph type="body" sz="quarter" idx="3"/>
          </p:nvPr>
        </p:nvSpPr>
        <p:spPr>
          <a:xfrm>
            <a:off x="6192838" y="1154233"/>
            <a:ext cx="5389562" cy="639763"/>
          </a:xfrm>
        </p:spPr>
        <p:txBody>
          <a:bodyPr/>
          <a:lstStyle/>
          <a:p>
            <a:pPr algn="ctr"/>
            <a:r>
              <a:rPr lang="en-GB" altLang="en-US" sz="2800" dirty="0">
                <a:solidFill>
                  <a:srgbClr val="7030A0"/>
                </a:solidFill>
              </a:rPr>
              <a:t>Aims</a:t>
            </a:r>
          </a:p>
        </p:txBody>
      </p:sp>
      <p:sp>
        <p:nvSpPr>
          <p:cNvPr id="6" name="Content Placeholder 5">
            <a:extLst>
              <a:ext uri="{FF2B5EF4-FFF2-40B4-BE49-F238E27FC236}">
                <a16:creationId xmlns:a16="http://schemas.microsoft.com/office/drawing/2014/main" xmlns="" id="{256E6CE9-D0A1-41B0-BBEF-EB3D8FA148F9}"/>
              </a:ext>
            </a:extLst>
          </p:cNvPr>
          <p:cNvSpPr>
            <a:spLocks noGrp="1"/>
          </p:cNvSpPr>
          <p:nvPr>
            <p:ph sz="quarter" idx="4"/>
          </p:nvPr>
        </p:nvSpPr>
        <p:spPr>
          <a:xfrm>
            <a:off x="6192838" y="1844796"/>
            <a:ext cx="5389562" cy="3486150"/>
          </a:xfrm>
        </p:spPr>
        <p:txBody>
          <a:bodyPr>
            <a:normAutofit lnSpcReduction="10000"/>
          </a:bodyPr>
          <a:lstStyle/>
          <a:p>
            <a:pPr marL="0" indent="0">
              <a:buFontTx/>
              <a:buNone/>
              <a:defRPr/>
            </a:pPr>
            <a:r>
              <a:rPr lang="en-GB" sz="2000" i="1" dirty="0">
                <a:solidFill>
                  <a:srgbClr val="FF3399"/>
                </a:solidFill>
              </a:rPr>
              <a:t>The national curriculum for physical education aims to ensure that all pupils:</a:t>
            </a:r>
          </a:p>
          <a:p>
            <a:pPr>
              <a:defRPr/>
            </a:pPr>
            <a:r>
              <a:rPr lang="en-GB" sz="2400" dirty="0">
                <a:solidFill>
                  <a:srgbClr val="FF3399"/>
                </a:solidFill>
              </a:rPr>
              <a:t>develop competence to excel in a broad range of physical activities </a:t>
            </a:r>
          </a:p>
          <a:p>
            <a:pPr>
              <a:defRPr/>
            </a:pPr>
            <a:r>
              <a:rPr lang="en-GB" sz="2400" dirty="0">
                <a:solidFill>
                  <a:srgbClr val="FF3399"/>
                </a:solidFill>
              </a:rPr>
              <a:t>are physically active for sustained periods of time </a:t>
            </a:r>
          </a:p>
          <a:p>
            <a:pPr>
              <a:defRPr/>
            </a:pPr>
            <a:r>
              <a:rPr lang="en-GB" sz="2400" dirty="0">
                <a:solidFill>
                  <a:srgbClr val="FF3399"/>
                </a:solidFill>
              </a:rPr>
              <a:t>engage in competitive sports and activities </a:t>
            </a:r>
          </a:p>
          <a:p>
            <a:pPr>
              <a:defRPr/>
            </a:pPr>
            <a:r>
              <a:rPr lang="en-GB" sz="2400" dirty="0">
                <a:solidFill>
                  <a:srgbClr val="FF3399"/>
                </a:solidFill>
              </a:rPr>
              <a:t>lead healthy, active lives</a:t>
            </a:r>
          </a:p>
          <a:p>
            <a:pPr>
              <a:defRPr/>
            </a:pP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descr="Head heart hands">
            <a:extLst>
              <a:ext uri="{FF2B5EF4-FFF2-40B4-BE49-F238E27FC236}">
                <a16:creationId xmlns:a16="http://schemas.microsoft.com/office/drawing/2014/main" xmlns="" id="{347C9FEC-B397-4627-BF95-F3121354EE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7514" y="539141"/>
            <a:ext cx="4191000" cy="560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Title 1">
            <a:extLst>
              <a:ext uri="{FF2B5EF4-FFF2-40B4-BE49-F238E27FC236}">
                <a16:creationId xmlns:a16="http://schemas.microsoft.com/office/drawing/2014/main" xmlns="" id="{951F5E1C-DDEB-4C41-B8B7-AC7615679A98}"/>
              </a:ext>
            </a:extLst>
          </p:cNvPr>
          <p:cNvSpPr>
            <a:spLocks noGrp="1" noChangeArrowheads="1"/>
          </p:cNvSpPr>
          <p:nvPr>
            <p:ph type="title"/>
          </p:nvPr>
        </p:nvSpPr>
        <p:spPr>
          <a:xfrm>
            <a:off x="681038" y="873367"/>
            <a:ext cx="2624870" cy="2274645"/>
          </a:xfrm>
        </p:spPr>
        <p:txBody>
          <a:bodyPr>
            <a:normAutofit fontScale="90000"/>
          </a:bodyPr>
          <a:lstStyle/>
          <a:p>
            <a:pPr algn="ctr"/>
            <a:r>
              <a:rPr lang="en-GB" altLang="en-US" sz="3000" b="1" dirty="0">
                <a:solidFill>
                  <a:srgbClr val="FF3399"/>
                </a:solidFill>
              </a:rPr>
              <a:t>What </a:t>
            </a:r>
            <a:r>
              <a:rPr lang="en-GB" altLang="en-US" sz="3000" dirty="0">
                <a:solidFill>
                  <a:srgbClr val="FF3399"/>
                </a:solidFill>
              </a:rPr>
              <a:t>is the standard of learning expected?</a:t>
            </a:r>
            <a:r>
              <a:rPr lang="en-GB" altLang="en-US" sz="3000" b="1" dirty="0">
                <a:solidFill>
                  <a:srgbClr val="FF3399"/>
                </a:solidFill>
              </a:rPr>
              <a:t>:</a:t>
            </a:r>
            <a:br>
              <a:rPr lang="en-GB" altLang="en-US" sz="3000" b="1" dirty="0">
                <a:solidFill>
                  <a:srgbClr val="FF3399"/>
                </a:solidFill>
              </a:rPr>
            </a:br>
            <a:r>
              <a:rPr lang="en-GB" altLang="en-US" sz="1600" b="1" dirty="0">
                <a:solidFill>
                  <a:srgbClr val="FF3399"/>
                </a:solidFill>
              </a:rPr>
              <a:t> </a:t>
            </a:r>
            <a:r>
              <a:rPr lang="en-GB" altLang="en-US" sz="3000" b="1" dirty="0">
                <a:solidFill>
                  <a:srgbClr val="FF3399"/>
                </a:solidFill>
              </a:rPr>
              <a:t/>
            </a:r>
            <a:br>
              <a:rPr lang="en-GB" altLang="en-US" sz="3000" b="1" dirty="0">
                <a:solidFill>
                  <a:srgbClr val="FF3399"/>
                </a:solidFill>
              </a:rPr>
            </a:br>
            <a:r>
              <a:rPr lang="en-GB" altLang="en-US" sz="2400" b="1" i="1" dirty="0">
                <a:solidFill>
                  <a:srgbClr val="7030A0"/>
                </a:solidFill>
              </a:rPr>
              <a:t>Head – Heart – Hands</a:t>
            </a:r>
            <a:r>
              <a:rPr lang="en-GB" altLang="en-US" sz="2400" i="1" dirty="0">
                <a:solidFill>
                  <a:srgbClr val="7030A0"/>
                </a:solidFill>
              </a:rPr>
              <a:t> </a:t>
            </a:r>
          </a:p>
        </p:txBody>
      </p:sp>
      <p:sp>
        <p:nvSpPr>
          <p:cNvPr id="24580" name="AutoShape 2">
            <a:extLst>
              <a:ext uri="{FF2B5EF4-FFF2-40B4-BE49-F238E27FC236}">
                <a16:creationId xmlns:a16="http://schemas.microsoft.com/office/drawing/2014/main" xmlns="" id="{46DD5FC3-D509-4D55-A5B1-34043C692178}"/>
              </a:ext>
            </a:extLst>
          </p:cNvPr>
          <p:cNvSpPr>
            <a:spLocks noChangeArrowheads="1"/>
          </p:cNvSpPr>
          <p:nvPr/>
        </p:nvSpPr>
        <p:spPr bwMode="auto">
          <a:xfrm>
            <a:off x="7898664" y="566128"/>
            <a:ext cx="2889250" cy="2266950"/>
          </a:xfrm>
          <a:prstGeom prst="wedgeRoundRectCallout">
            <a:avLst>
              <a:gd name="adj1" fmla="val -109395"/>
              <a:gd name="adj2" fmla="val -28767"/>
              <a:gd name="adj3" fmla="val 16667"/>
            </a:avLst>
          </a:prstGeom>
          <a:solidFill>
            <a:srgbClr val="FFFFFF"/>
          </a:solidFill>
          <a:ln w="9525">
            <a:solidFill>
              <a:srgbClr val="000000"/>
            </a:solidFill>
            <a:miter lim="800000"/>
            <a:headEnd/>
            <a:tailEnd/>
          </a:ln>
        </p:spPr>
        <p:txBody>
          <a:bodyPr/>
          <a:lstStyle>
            <a:lvl1pPr>
              <a:spcBef>
                <a:spcPct val="20000"/>
              </a:spcBef>
              <a:buChar char="•"/>
              <a:defRPr sz="3200">
                <a:solidFill>
                  <a:srgbClr val="540054"/>
                </a:solidFill>
                <a:latin typeface="Lucida Sans Unicode" panose="020B0602030504020204" pitchFamily="34" charset="0"/>
              </a:defRPr>
            </a:lvl1pPr>
            <a:lvl2pPr marL="742950" indent="-285750">
              <a:spcBef>
                <a:spcPct val="20000"/>
              </a:spcBef>
              <a:buChar char="–"/>
              <a:defRPr sz="2800">
                <a:solidFill>
                  <a:srgbClr val="540054"/>
                </a:solidFill>
                <a:latin typeface="Lucida Sans Unicode" panose="020B0602030504020204" pitchFamily="34" charset="0"/>
              </a:defRPr>
            </a:lvl2pPr>
            <a:lvl3pPr marL="1143000" indent="-228600">
              <a:spcBef>
                <a:spcPct val="20000"/>
              </a:spcBef>
              <a:buChar char="•"/>
              <a:defRPr sz="2400">
                <a:solidFill>
                  <a:srgbClr val="540054"/>
                </a:solidFill>
                <a:latin typeface="Lucida Sans Unicode" panose="020B0602030504020204" pitchFamily="34" charset="0"/>
              </a:defRPr>
            </a:lvl3pPr>
            <a:lvl4pPr marL="1600200" indent="-228600">
              <a:spcBef>
                <a:spcPct val="20000"/>
              </a:spcBef>
              <a:buChar char="–"/>
              <a:defRPr sz="2000">
                <a:solidFill>
                  <a:srgbClr val="540054"/>
                </a:solidFill>
                <a:latin typeface="Lucida Sans Unicode" panose="020B0602030504020204" pitchFamily="34" charset="0"/>
              </a:defRPr>
            </a:lvl4pPr>
            <a:lvl5pPr marL="2057400" indent="-228600">
              <a:spcBef>
                <a:spcPct val="20000"/>
              </a:spcBef>
              <a:buChar char="»"/>
              <a:defRPr sz="2000">
                <a:solidFill>
                  <a:srgbClr val="540054"/>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9pPr>
          </a:lstStyle>
          <a:p>
            <a:pPr>
              <a:spcBef>
                <a:spcPct val="0"/>
              </a:spcBef>
              <a:buFontTx/>
              <a:buNone/>
              <a:defRPr/>
            </a:pPr>
            <a:r>
              <a:rPr lang="en-GB" altLang="en-US" sz="1600" b="1" dirty="0">
                <a:solidFill>
                  <a:srgbClr val="0099CC"/>
                </a:solidFill>
                <a:latin typeface="Calibri" panose="020F0502020204030204" pitchFamily="34" charset="0"/>
              </a:rPr>
              <a:t>Cognitive Domain</a:t>
            </a:r>
          </a:p>
          <a:p>
            <a:pPr>
              <a:spcBef>
                <a:spcPct val="0"/>
              </a:spcBef>
              <a:buFontTx/>
              <a:buNone/>
              <a:defRPr/>
            </a:pPr>
            <a:r>
              <a:rPr lang="en-GB" altLang="en-US" sz="1600" b="1" dirty="0">
                <a:solidFill>
                  <a:srgbClr val="FFC000"/>
                </a:solidFill>
                <a:latin typeface="Calibri" panose="020F0502020204030204" pitchFamily="34" charset="0"/>
              </a:rPr>
              <a:t>Physical Education</a:t>
            </a:r>
          </a:p>
          <a:p>
            <a:pPr>
              <a:spcBef>
                <a:spcPct val="0"/>
              </a:spcBef>
              <a:buFontTx/>
              <a:buNone/>
              <a:defRPr/>
            </a:pPr>
            <a:r>
              <a:rPr lang="en-GB" altLang="en-US" sz="1600" b="1" dirty="0">
                <a:solidFill>
                  <a:schemeClr val="tx1"/>
                </a:solidFill>
                <a:latin typeface="Calibri" panose="020F0502020204030204" pitchFamily="34" charset="0"/>
              </a:rPr>
              <a:t>The</a:t>
            </a:r>
            <a:r>
              <a:rPr lang="en-GB" altLang="en-US" sz="1600" b="1" dirty="0">
                <a:solidFill>
                  <a:srgbClr val="0099CC"/>
                </a:solidFill>
                <a:latin typeface="Calibri" panose="020F0502020204030204" pitchFamily="34" charset="0"/>
              </a:rPr>
              <a:t> </a:t>
            </a:r>
            <a:r>
              <a:rPr lang="en-GB" altLang="en-US" sz="1600" b="1" u="sng" dirty="0">
                <a:solidFill>
                  <a:srgbClr val="0099CC"/>
                </a:solidFill>
                <a:latin typeface="Calibri" panose="020F0502020204030204" pitchFamily="34" charset="0"/>
              </a:rPr>
              <a:t>thinking </a:t>
            </a:r>
            <a:r>
              <a:rPr lang="en-GB" altLang="en-US" sz="1600" b="1" dirty="0">
                <a:solidFill>
                  <a:schemeClr val="tx1"/>
                </a:solidFill>
                <a:latin typeface="Calibri" panose="020F0502020204030204" pitchFamily="34" charset="0"/>
              </a:rPr>
              <a:t>physical being:</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Decision maker</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Analytical – deep understanding</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Confident</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sym typeface="Wingdings" panose="05000000000000000000" pitchFamily="2" charset="2"/>
              </a:rPr>
              <a:t>Tactician</a:t>
            </a:r>
            <a:endParaRPr lang="en-GB" altLang="en-US" sz="1600" dirty="0">
              <a:solidFill>
                <a:schemeClr val="tx1"/>
              </a:solidFill>
              <a:latin typeface="Calibri" panose="020F0502020204030204" pitchFamily="34" charset="0"/>
            </a:endParaRPr>
          </a:p>
          <a:p>
            <a:pPr>
              <a:spcBef>
                <a:spcPct val="0"/>
              </a:spcBef>
              <a:buFontTx/>
              <a:buNone/>
              <a:defRPr/>
            </a:pPr>
            <a:endParaRPr lang="en-GB" altLang="en-US" sz="1050" dirty="0">
              <a:solidFill>
                <a:schemeClr val="tx1"/>
              </a:solidFill>
              <a:latin typeface="Calibri" panose="020F0502020204030204" pitchFamily="34" charset="0"/>
            </a:endParaRPr>
          </a:p>
          <a:p>
            <a:pPr>
              <a:spcBef>
                <a:spcPct val="0"/>
              </a:spcBef>
              <a:buFontTx/>
              <a:buNone/>
              <a:defRPr/>
            </a:pPr>
            <a:endParaRPr lang="en-GB" altLang="en-US" sz="1050" dirty="0">
              <a:solidFill>
                <a:schemeClr val="tx1"/>
              </a:solidFill>
              <a:latin typeface="Calibri" panose="020F0502020204030204" pitchFamily="34" charset="0"/>
            </a:endParaRPr>
          </a:p>
          <a:p>
            <a:pPr>
              <a:spcBef>
                <a:spcPct val="0"/>
              </a:spcBef>
              <a:buFontTx/>
              <a:buNone/>
              <a:defRPr/>
            </a:pPr>
            <a:endParaRPr lang="en-GB" altLang="en-US" sz="750" dirty="0">
              <a:solidFill>
                <a:schemeClr val="tx1"/>
              </a:solidFill>
              <a:latin typeface="Calibri" panose="020F0502020204030204" pitchFamily="34" charset="0"/>
            </a:endParaRPr>
          </a:p>
          <a:p>
            <a:pPr>
              <a:spcBef>
                <a:spcPct val="0"/>
              </a:spcBef>
              <a:buFontTx/>
              <a:buNone/>
              <a:defRPr/>
            </a:pPr>
            <a:endParaRPr lang="en-GB" altLang="en-US" sz="750" dirty="0">
              <a:solidFill>
                <a:schemeClr val="tx1"/>
              </a:solidFill>
              <a:latin typeface="Times New Roman" panose="02020603050405020304" pitchFamily="18" charset="0"/>
            </a:endParaRPr>
          </a:p>
          <a:p>
            <a:pPr>
              <a:spcBef>
                <a:spcPct val="0"/>
              </a:spcBef>
              <a:buFontTx/>
              <a:buNone/>
              <a:defRPr/>
            </a:pPr>
            <a:endParaRPr lang="en-US" altLang="en-US" sz="1800" dirty="0">
              <a:solidFill>
                <a:schemeClr val="tx1"/>
              </a:solidFill>
              <a:latin typeface="Arial" panose="020B0604020202020204" pitchFamily="34" charset="0"/>
            </a:endParaRPr>
          </a:p>
        </p:txBody>
      </p:sp>
      <p:sp>
        <p:nvSpPr>
          <p:cNvPr id="24581" name="AutoShape 3">
            <a:extLst>
              <a:ext uri="{FF2B5EF4-FFF2-40B4-BE49-F238E27FC236}">
                <a16:creationId xmlns:a16="http://schemas.microsoft.com/office/drawing/2014/main" xmlns="" id="{585F21CA-F357-416A-A233-2D42BC263FDA}"/>
              </a:ext>
            </a:extLst>
          </p:cNvPr>
          <p:cNvSpPr>
            <a:spLocks noChangeArrowheads="1"/>
          </p:cNvSpPr>
          <p:nvPr/>
        </p:nvSpPr>
        <p:spPr bwMode="auto">
          <a:xfrm>
            <a:off x="1775677" y="3409341"/>
            <a:ext cx="1905000" cy="1627187"/>
          </a:xfrm>
          <a:prstGeom prst="wedgeRoundRectCallout">
            <a:avLst>
              <a:gd name="adj1" fmla="val 70743"/>
              <a:gd name="adj2" fmla="val -42586"/>
              <a:gd name="adj3" fmla="val 16667"/>
            </a:avLst>
          </a:prstGeom>
          <a:solidFill>
            <a:srgbClr val="FFFFFF"/>
          </a:solidFill>
          <a:ln w="9525">
            <a:solidFill>
              <a:srgbClr val="000000"/>
            </a:solidFill>
            <a:miter lim="800000"/>
            <a:headEnd/>
            <a:tailEnd/>
          </a:ln>
        </p:spPr>
        <p:txBody>
          <a:bodyPr/>
          <a:lstStyle>
            <a:lvl1pPr>
              <a:spcBef>
                <a:spcPct val="20000"/>
              </a:spcBef>
              <a:buChar char="•"/>
              <a:defRPr sz="3200">
                <a:solidFill>
                  <a:srgbClr val="540054"/>
                </a:solidFill>
                <a:latin typeface="Lucida Sans Unicode" panose="020B0602030504020204" pitchFamily="34" charset="0"/>
              </a:defRPr>
            </a:lvl1pPr>
            <a:lvl2pPr marL="742950" indent="-285750">
              <a:spcBef>
                <a:spcPct val="20000"/>
              </a:spcBef>
              <a:buChar char="–"/>
              <a:defRPr sz="2800">
                <a:solidFill>
                  <a:srgbClr val="540054"/>
                </a:solidFill>
                <a:latin typeface="Lucida Sans Unicode" panose="020B0602030504020204" pitchFamily="34" charset="0"/>
              </a:defRPr>
            </a:lvl2pPr>
            <a:lvl3pPr marL="1143000" indent="-228600">
              <a:spcBef>
                <a:spcPct val="20000"/>
              </a:spcBef>
              <a:buChar char="•"/>
              <a:defRPr sz="2400">
                <a:solidFill>
                  <a:srgbClr val="540054"/>
                </a:solidFill>
                <a:latin typeface="Lucida Sans Unicode" panose="020B0602030504020204" pitchFamily="34" charset="0"/>
              </a:defRPr>
            </a:lvl3pPr>
            <a:lvl4pPr marL="1600200" indent="-228600">
              <a:spcBef>
                <a:spcPct val="20000"/>
              </a:spcBef>
              <a:buChar char="–"/>
              <a:defRPr sz="2000">
                <a:solidFill>
                  <a:srgbClr val="540054"/>
                </a:solidFill>
                <a:latin typeface="Lucida Sans Unicode" panose="020B0602030504020204" pitchFamily="34" charset="0"/>
              </a:defRPr>
            </a:lvl4pPr>
            <a:lvl5pPr marL="2057400" indent="-228600">
              <a:spcBef>
                <a:spcPct val="20000"/>
              </a:spcBef>
              <a:buChar char="»"/>
              <a:defRPr sz="2000">
                <a:solidFill>
                  <a:srgbClr val="540054"/>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9pPr>
          </a:lstStyle>
          <a:p>
            <a:pPr>
              <a:spcBef>
                <a:spcPct val="0"/>
              </a:spcBef>
              <a:buFontTx/>
              <a:buNone/>
              <a:defRPr/>
            </a:pPr>
            <a:r>
              <a:rPr lang="en-GB" altLang="en-US" sz="1050" b="1">
                <a:solidFill>
                  <a:srgbClr val="0099CC"/>
                </a:solidFill>
                <a:latin typeface="Calibri" panose="020F0502020204030204" pitchFamily="34" charset="0"/>
              </a:rPr>
              <a:t>The </a:t>
            </a:r>
            <a:r>
              <a:rPr lang="en-GB" altLang="en-US" sz="1050" b="1" u="sng">
                <a:solidFill>
                  <a:srgbClr val="0099CC"/>
                </a:solidFill>
                <a:latin typeface="Calibri" panose="020F0502020204030204" pitchFamily="34" charset="0"/>
              </a:rPr>
              <a:t>doing</a:t>
            </a:r>
            <a:r>
              <a:rPr lang="en-GB" altLang="en-US" sz="1050" b="1">
                <a:solidFill>
                  <a:srgbClr val="0099CC"/>
                </a:solidFill>
                <a:latin typeface="Calibri" panose="020F0502020204030204" pitchFamily="34" charset="0"/>
              </a:rPr>
              <a:t> physical being:</a:t>
            </a:r>
          </a:p>
          <a:p>
            <a:pPr>
              <a:spcBef>
                <a:spcPct val="0"/>
              </a:spcBef>
              <a:buFontTx/>
              <a:buNone/>
              <a:defRPr/>
            </a:pPr>
            <a:r>
              <a:rPr lang="en-GB" altLang="en-US" sz="1050">
                <a:solidFill>
                  <a:schemeClr val="tx1"/>
                </a:solidFill>
                <a:latin typeface="Times New Roman" panose="02020603050405020304" pitchFamily="18" charset="0"/>
                <a:sym typeface="Wingdings" panose="05000000000000000000" pitchFamily="2" charset="2"/>
              </a:rPr>
              <a:t></a:t>
            </a:r>
            <a:r>
              <a:rPr lang="en-GB" altLang="en-US" sz="1050">
                <a:solidFill>
                  <a:schemeClr val="tx1"/>
                </a:solidFill>
                <a:latin typeface="Calibri" panose="020F0502020204030204" pitchFamily="34" charset="0"/>
              </a:rPr>
              <a:t>Physically competent</a:t>
            </a:r>
            <a:endParaRPr lang="en-GB" altLang="en-US" sz="1050">
              <a:solidFill>
                <a:schemeClr val="tx1"/>
              </a:solidFill>
              <a:latin typeface="Times New Roman" panose="02020603050405020304" pitchFamily="18" charset="0"/>
            </a:endParaRPr>
          </a:p>
          <a:p>
            <a:pPr>
              <a:spcBef>
                <a:spcPct val="0"/>
              </a:spcBef>
              <a:buFontTx/>
              <a:buNone/>
              <a:defRPr/>
            </a:pPr>
            <a:r>
              <a:rPr lang="en-GB" altLang="en-US" sz="1050">
                <a:solidFill>
                  <a:schemeClr val="tx1"/>
                </a:solidFill>
                <a:latin typeface="Times New Roman" panose="02020603050405020304" pitchFamily="18" charset="0"/>
                <a:sym typeface="Wingdings" panose="05000000000000000000" pitchFamily="2" charset="2"/>
              </a:rPr>
              <a:t></a:t>
            </a:r>
            <a:r>
              <a:rPr lang="en-GB" altLang="en-US" sz="1050">
                <a:solidFill>
                  <a:schemeClr val="tx1"/>
                </a:solidFill>
                <a:latin typeface="Calibri" panose="020F0502020204030204" pitchFamily="34" charset="0"/>
              </a:rPr>
              <a:t>Growth and development</a:t>
            </a:r>
          </a:p>
          <a:p>
            <a:pPr>
              <a:spcBef>
                <a:spcPct val="0"/>
              </a:spcBef>
              <a:buFontTx/>
              <a:buNone/>
              <a:defRPr/>
            </a:pPr>
            <a:r>
              <a:rPr lang="en-GB" altLang="en-US" sz="1050">
                <a:solidFill>
                  <a:schemeClr val="tx1"/>
                </a:solidFill>
                <a:latin typeface="Times New Roman" panose="02020603050405020304" pitchFamily="18" charset="0"/>
                <a:sym typeface="Wingdings" panose="05000000000000000000" pitchFamily="2" charset="2"/>
              </a:rPr>
              <a:t></a:t>
            </a:r>
            <a:r>
              <a:rPr lang="en-GB" altLang="en-US" sz="1050">
                <a:solidFill>
                  <a:schemeClr val="tx1"/>
                </a:solidFill>
                <a:latin typeface="Calibri" panose="020F0502020204030204" pitchFamily="34" charset="0"/>
              </a:rPr>
              <a:t>Physically Active</a:t>
            </a:r>
          </a:p>
          <a:p>
            <a:pPr>
              <a:spcBef>
                <a:spcPct val="0"/>
              </a:spcBef>
              <a:buFontTx/>
              <a:buNone/>
              <a:defRPr/>
            </a:pPr>
            <a:r>
              <a:rPr lang="en-GB" altLang="en-US" sz="1050">
                <a:solidFill>
                  <a:schemeClr val="tx1"/>
                </a:solidFill>
                <a:latin typeface="Times New Roman" panose="02020603050405020304" pitchFamily="18" charset="0"/>
                <a:sym typeface="Wingdings" panose="05000000000000000000" pitchFamily="2" charset="2"/>
              </a:rPr>
              <a:t></a:t>
            </a:r>
            <a:r>
              <a:rPr lang="en-GB" altLang="en-US" sz="1050">
                <a:solidFill>
                  <a:schemeClr val="tx1"/>
                </a:solidFill>
                <a:latin typeface="Calibri" panose="020F0502020204030204" pitchFamily="34" charset="0"/>
              </a:rPr>
              <a:t>Competitive</a:t>
            </a:r>
          </a:p>
          <a:p>
            <a:pPr>
              <a:spcBef>
                <a:spcPct val="0"/>
              </a:spcBef>
              <a:buFontTx/>
              <a:buNone/>
              <a:defRPr/>
            </a:pPr>
            <a:endParaRPr lang="en-GB" altLang="en-US" sz="750">
              <a:solidFill>
                <a:schemeClr val="tx1"/>
              </a:solidFill>
              <a:latin typeface="Times New Roman" panose="02020603050405020304" pitchFamily="18" charset="0"/>
            </a:endParaRPr>
          </a:p>
          <a:p>
            <a:pPr>
              <a:spcBef>
                <a:spcPct val="0"/>
              </a:spcBef>
              <a:buFontTx/>
              <a:buNone/>
              <a:defRPr/>
            </a:pPr>
            <a:endParaRPr lang="en-US" altLang="en-US" sz="1800">
              <a:solidFill>
                <a:schemeClr val="tx1"/>
              </a:solidFill>
              <a:latin typeface="Arial" panose="020B0604020202020204" pitchFamily="34" charset="0"/>
            </a:endParaRPr>
          </a:p>
        </p:txBody>
      </p:sp>
      <p:sp>
        <p:nvSpPr>
          <p:cNvPr id="24582" name="AutoShape 4">
            <a:extLst>
              <a:ext uri="{FF2B5EF4-FFF2-40B4-BE49-F238E27FC236}">
                <a16:creationId xmlns:a16="http://schemas.microsoft.com/office/drawing/2014/main" xmlns="" id="{C859F26E-FEC5-48B5-B2D2-3346649C2FF1}"/>
              </a:ext>
            </a:extLst>
          </p:cNvPr>
          <p:cNvSpPr>
            <a:spLocks noChangeArrowheads="1"/>
          </p:cNvSpPr>
          <p:nvPr/>
        </p:nvSpPr>
        <p:spPr bwMode="auto">
          <a:xfrm>
            <a:off x="7454164" y="3336316"/>
            <a:ext cx="3394075" cy="2230437"/>
          </a:xfrm>
          <a:prstGeom prst="wedgeRoundRectCallout">
            <a:avLst>
              <a:gd name="adj1" fmla="val -84730"/>
              <a:gd name="adj2" fmla="val -100458"/>
              <a:gd name="adj3" fmla="val 16667"/>
            </a:avLst>
          </a:prstGeom>
          <a:solidFill>
            <a:srgbClr val="FFFFFF"/>
          </a:solidFill>
          <a:ln w="9525">
            <a:solidFill>
              <a:srgbClr val="000000"/>
            </a:solidFill>
            <a:miter lim="800000"/>
            <a:headEnd/>
            <a:tailEnd/>
          </a:ln>
        </p:spPr>
        <p:txBody>
          <a:bodyPr/>
          <a:lstStyle>
            <a:lvl1pPr>
              <a:spcBef>
                <a:spcPct val="20000"/>
              </a:spcBef>
              <a:buChar char="•"/>
              <a:defRPr sz="3200">
                <a:solidFill>
                  <a:srgbClr val="540054"/>
                </a:solidFill>
                <a:latin typeface="Lucida Sans Unicode" panose="020B0602030504020204" pitchFamily="34" charset="0"/>
              </a:defRPr>
            </a:lvl1pPr>
            <a:lvl2pPr marL="742950" indent="-285750">
              <a:spcBef>
                <a:spcPct val="20000"/>
              </a:spcBef>
              <a:buChar char="–"/>
              <a:defRPr sz="2800">
                <a:solidFill>
                  <a:srgbClr val="540054"/>
                </a:solidFill>
                <a:latin typeface="Lucida Sans Unicode" panose="020B0602030504020204" pitchFamily="34" charset="0"/>
              </a:defRPr>
            </a:lvl2pPr>
            <a:lvl3pPr marL="1143000" indent="-228600">
              <a:spcBef>
                <a:spcPct val="20000"/>
              </a:spcBef>
              <a:buChar char="•"/>
              <a:defRPr sz="2400">
                <a:solidFill>
                  <a:srgbClr val="540054"/>
                </a:solidFill>
                <a:latin typeface="Lucida Sans Unicode" panose="020B0602030504020204" pitchFamily="34" charset="0"/>
              </a:defRPr>
            </a:lvl3pPr>
            <a:lvl4pPr marL="1600200" indent="-228600">
              <a:spcBef>
                <a:spcPct val="20000"/>
              </a:spcBef>
              <a:buChar char="–"/>
              <a:defRPr sz="2000">
                <a:solidFill>
                  <a:srgbClr val="540054"/>
                </a:solidFill>
                <a:latin typeface="Lucida Sans Unicode" panose="020B0602030504020204" pitchFamily="34" charset="0"/>
              </a:defRPr>
            </a:lvl4pPr>
            <a:lvl5pPr marL="2057400" indent="-228600">
              <a:spcBef>
                <a:spcPct val="20000"/>
              </a:spcBef>
              <a:buChar char="»"/>
              <a:defRPr sz="2000">
                <a:solidFill>
                  <a:srgbClr val="540054"/>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9pPr>
          </a:lstStyle>
          <a:p>
            <a:pPr>
              <a:spcBef>
                <a:spcPct val="0"/>
              </a:spcBef>
              <a:buFontTx/>
              <a:buNone/>
              <a:defRPr/>
            </a:pPr>
            <a:r>
              <a:rPr lang="en-GB" altLang="en-US" sz="1600" b="1" dirty="0">
                <a:solidFill>
                  <a:srgbClr val="0099CC"/>
                </a:solidFill>
                <a:latin typeface="Calibri" panose="020F0502020204030204" pitchFamily="34" charset="0"/>
              </a:rPr>
              <a:t>The Affective Domain</a:t>
            </a:r>
          </a:p>
          <a:p>
            <a:pPr>
              <a:spcBef>
                <a:spcPct val="0"/>
              </a:spcBef>
              <a:buFontTx/>
              <a:buNone/>
              <a:defRPr/>
            </a:pPr>
            <a:r>
              <a:rPr lang="en-GB" altLang="en-US" sz="1600" b="1" dirty="0">
                <a:solidFill>
                  <a:srgbClr val="FFC000"/>
                </a:solidFill>
                <a:latin typeface="Calibri" panose="020F0502020204030204" pitchFamily="34" charset="0"/>
              </a:rPr>
              <a:t>Physical Activity and Health</a:t>
            </a:r>
          </a:p>
          <a:p>
            <a:pPr>
              <a:spcBef>
                <a:spcPct val="0"/>
              </a:spcBef>
              <a:buFontTx/>
              <a:buNone/>
              <a:defRPr/>
            </a:pPr>
            <a:r>
              <a:rPr lang="en-GB" altLang="en-US" sz="1600" b="1" dirty="0">
                <a:solidFill>
                  <a:schemeClr val="tx1"/>
                </a:solidFill>
                <a:latin typeface="Calibri" panose="020F0502020204030204" pitchFamily="34" charset="0"/>
              </a:rPr>
              <a:t>The</a:t>
            </a:r>
            <a:r>
              <a:rPr lang="en-GB" altLang="en-US" sz="1600" b="1" dirty="0">
                <a:solidFill>
                  <a:srgbClr val="0099CC"/>
                </a:solidFill>
                <a:latin typeface="Calibri" panose="020F0502020204030204" pitchFamily="34" charset="0"/>
              </a:rPr>
              <a:t> </a:t>
            </a:r>
            <a:r>
              <a:rPr lang="en-GB" altLang="en-US" sz="1600" b="1" u="sng" dirty="0">
                <a:solidFill>
                  <a:srgbClr val="0099CC"/>
                </a:solidFill>
                <a:latin typeface="Calibri" panose="020F0502020204030204" pitchFamily="34" charset="0"/>
              </a:rPr>
              <a:t>feeling</a:t>
            </a:r>
            <a:r>
              <a:rPr lang="en-GB" altLang="en-US" sz="1600" b="1" dirty="0">
                <a:solidFill>
                  <a:srgbClr val="0099CC"/>
                </a:solidFill>
                <a:latin typeface="Calibri" panose="020F0502020204030204" pitchFamily="34" charset="0"/>
              </a:rPr>
              <a:t> </a:t>
            </a:r>
            <a:r>
              <a:rPr lang="en-GB" altLang="en-US" sz="1600" b="1" dirty="0">
                <a:solidFill>
                  <a:schemeClr val="tx1"/>
                </a:solidFill>
                <a:latin typeface="Calibri" panose="020F0502020204030204" pitchFamily="34" charset="0"/>
              </a:rPr>
              <a:t>physical being:</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sym typeface="Wingdings" panose="05000000000000000000" pitchFamily="2" charset="2"/>
              </a:rPr>
              <a:t>Social and Emotional </a:t>
            </a:r>
            <a:endParaRPr lang="en-GB" altLang="en-US" sz="1600" dirty="0">
              <a:solidFill>
                <a:schemeClr val="tx1"/>
              </a:solidFill>
              <a:latin typeface="Times New Roman" panose="02020603050405020304" pitchFamily="18" charset="0"/>
              <a:sym typeface="Wingdings" panose="05000000000000000000" pitchFamily="2" charset="2"/>
            </a:endParaRP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Involvement and engagement</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sym typeface="Wingdings" panose="05000000000000000000" pitchFamily="2" charset="2"/>
              </a:rPr>
              <a:t>Attitude</a:t>
            </a:r>
            <a:endParaRPr lang="en-GB" altLang="en-US" sz="1600" dirty="0">
              <a:solidFill>
                <a:schemeClr val="tx1"/>
              </a:solidFill>
              <a:latin typeface="Calibri" panose="020F0502020204030204" pitchFamily="34" charset="0"/>
            </a:endParaRP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Character, values</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Healthy active lifestyle</a:t>
            </a:r>
          </a:p>
          <a:p>
            <a:pPr>
              <a:spcBef>
                <a:spcPct val="0"/>
              </a:spcBef>
              <a:buFontTx/>
              <a:buNone/>
              <a:defRPr/>
            </a:pPr>
            <a:endParaRPr lang="en-GB" altLang="en-US" sz="750" dirty="0">
              <a:solidFill>
                <a:schemeClr val="tx1"/>
              </a:solidFill>
              <a:latin typeface="Calibri" panose="020F0502020204030204" pitchFamily="34" charset="0"/>
            </a:endParaRPr>
          </a:p>
          <a:p>
            <a:pPr>
              <a:spcBef>
                <a:spcPct val="0"/>
              </a:spcBef>
              <a:buFontTx/>
              <a:buNone/>
              <a:defRPr/>
            </a:pPr>
            <a:endParaRPr lang="en-GB" altLang="en-US" sz="750" dirty="0">
              <a:solidFill>
                <a:schemeClr val="tx1"/>
              </a:solidFill>
              <a:latin typeface="Times New Roman" panose="02020603050405020304" pitchFamily="18" charset="0"/>
            </a:endParaRPr>
          </a:p>
          <a:p>
            <a:pPr>
              <a:spcBef>
                <a:spcPct val="0"/>
              </a:spcBef>
              <a:buFontTx/>
              <a:buNone/>
              <a:defRPr/>
            </a:pPr>
            <a:endParaRPr lang="en-US" altLang="en-US" sz="1800" dirty="0">
              <a:solidFill>
                <a:schemeClr val="tx1"/>
              </a:solidFill>
              <a:latin typeface="Arial" panose="020B0604020202020204" pitchFamily="34" charset="0"/>
            </a:endParaRPr>
          </a:p>
        </p:txBody>
      </p:sp>
      <p:sp>
        <p:nvSpPr>
          <p:cNvPr id="24583" name="AutoShape 3">
            <a:extLst>
              <a:ext uri="{FF2B5EF4-FFF2-40B4-BE49-F238E27FC236}">
                <a16:creationId xmlns:a16="http://schemas.microsoft.com/office/drawing/2014/main" xmlns="" id="{2647E55E-439C-47EB-8F88-38B1FAC00231}"/>
              </a:ext>
            </a:extLst>
          </p:cNvPr>
          <p:cNvSpPr>
            <a:spLocks noChangeArrowheads="1"/>
          </p:cNvSpPr>
          <p:nvPr/>
        </p:nvSpPr>
        <p:spPr bwMode="auto">
          <a:xfrm>
            <a:off x="767614" y="3409341"/>
            <a:ext cx="2952750" cy="2052637"/>
          </a:xfrm>
          <a:prstGeom prst="wedgeRoundRectCallout">
            <a:avLst>
              <a:gd name="adj1" fmla="val 102662"/>
              <a:gd name="adj2" fmla="val 56852"/>
              <a:gd name="adj3" fmla="val 16667"/>
            </a:avLst>
          </a:prstGeom>
          <a:solidFill>
            <a:srgbClr val="FFFFFF"/>
          </a:solidFill>
          <a:ln w="9525">
            <a:solidFill>
              <a:srgbClr val="000000"/>
            </a:solidFill>
            <a:miter lim="800000"/>
            <a:headEnd/>
            <a:tailEnd/>
          </a:ln>
        </p:spPr>
        <p:txBody>
          <a:bodyPr/>
          <a:lstStyle>
            <a:lvl1pPr>
              <a:spcBef>
                <a:spcPct val="20000"/>
              </a:spcBef>
              <a:buChar char="•"/>
              <a:defRPr sz="3200">
                <a:solidFill>
                  <a:srgbClr val="540054"/>
                </a:solidFill>
                <a:latin typeface="Lucida Sans Unicode" panose="020B0602030504020204" pitchFamily="34" charset="0"/>
              </a:defRPr>
            </a:lvl1pPr>
            <a:lvl2pPr marL="742950" indent="-285750">
              <a:spcBef>
                <a:spcPct val="20000"/>
              </a:spcBef>
              <a:buChar char="–"/>
              <a:defRPr sz="2800">
                <a:solidFill>
                  <a:srgbClr val="540054"/>
                </a:solidFill>
                <a:latin typeface="Lucida Sans Unicode" panose="020B0602030504020204" pitchFamily="34" charset="0"/>
              </a:defRPr>
            </a:lvl2pPr>
            <a:lvl3pPr marL="1143000" indent="-228600">
              <a:spcBef>
                <a:spcPct val="20000"/>
              </a:spcBef>
              <a:buChar char="•"/>
              <a:defRPr sz="2400">
                <a:solidFill>
                  <a:srgbClr val="540054"/>
                </a:solidFill>
                <a:latin typeface="Lucida Sans Unicode" panose="020B0602030504020204" pitchFamily="34" charset="0"/>
              </a:defRPr>
            </a:lvl3pPr>
            <a:lvl4pPr marL="1600200" indent="-228600">
              <a:spcBef>
                <a:spcPct val="20000"/>
              </a:spcBef>
              <a:buChar char="–"/>
              <a:defRPr sz="2000">
                <a:solidFill>
                  <a:srgbClr val="540054"/>
                </a:solidFill>
                <a:latin typeface="Lucida Sans Unicode" panose="020B0602030504020204" pitchFamily="34" charset="0"/>
              </a:defRPr>
            </a:lvl4pPr>
            <a:lvl5pPr marL="2057400" indent="-228600">
              <a:spcBef>
                <a:spcPct val="20000"/>
              </a:spcBef>
              <a:buChar char="»"/>
              <a:defRPr sz="2000">
                <a:solidFill>
                  <a:srgbClr val="540054"/>
                </a:solidFill>
                <a:latin typeface="Lucida Sans Unicode" panose="020B0602030504020204" pitchFamily="34" charset="0"/>
              </a:defRPr>
            </a:lvl5pPr>
            <a:lvl6pPr marL="25146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6pPr>
            <a:lvl7pPr marL="29718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7pPr>
            <a:lvl8pPr marL="34290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8pPr>
            <a:lvl9pPr marL="3886200" indent="-228600" eaLnBrk="0" fontAlgn="base" hangingPunct="0">
              <a:spcBef>
                <a:spcPct val="20000"/>
              </a:spcBef>
              <a:spcAft>
                <a:spcPct val="0"/>
              </a:spcAft>
              <a:buChar char="»"/>
              <a:defRPr sz="2000">
                <a:solidFill>
                  <a:srgbClr val="540054"/>
                </a:solidFill>
                <a:latin typeface="Lucida Sans Unicode" panose="020B0602030504020204" pitchFamily="34" charset="0"/>
              </a:defRPr>
            </a:lvl9pPr>
          </a:lstStyle>
          <a:p>
            <a:pPr>
              <a:spcBef>
                <a:spcPct val="0"/>
              </a:spcBef>
              <a:buFontTx/>
              <a:buNone/>
              <a:defRPr/>
            </a:pPr>
            <a:r>
              <a:rPr lang="en-GB" altLang="en-US" sz="1600" b="1" dirty="0">
                <a:solidFill>
                  <a:srgbClr val="0099CC"/>
                </a:solidFill>
                <a:latin typeface="Calibri" panose="020F0502020204030204" pitchFamily="34" charset="0"/>
              </a:rPr>
              <a:t>The Psychomotor Domain</a:t>
            </a:r>
          </a:p>
          <a:p>
            <a:pPr>
              <a:spcBef>
                <a:spcPct val="0"/>
              </a:spcBef>
              <a:buFontTx/>
              <a:buNone/>
              <a:defRPr/>
            </a:pPr>
            <a:r>
              <a:rPr lang="en-GB" altLang="en-US" sz="1600" b="1" dirty="0">
                <a:solidFill>
                  <a:srgbClr val="FFC000"/>
                </a:solidFill>
                <a:latin typeface="Calibri" panose="020F0502020204030204" pitchFamily="34" charset="0"/>
              </a:rPr>
              <a:t>Physical Activity and Sports</a:t>
            </a:r>
          </a:p>
          <a:p>
            <a:pPr>
              <a:spcBef>
                <a:spcPct val="0"/>
              </a:spcBef>
              <a:buFontTx/>
              <a:buNone/>
              <a:defRPr/>
            </a:pPr>
            <a:r>
              <a:rPr lang="en-GB" altLang="en-US" sz="1600" b="1" dirty="0">
                <a:solidFill>
                  <a:schemeClr val="tx1"/>
                </a:solidFill>
                <a:latin typeface="Calibri" panose="020F0502020204030204" pitchFamily="34" charset="0"/>
              </a:rPr>
              <a:t>The</a:t>
            </a:r>
            <a:r>
              <a:rPr lang="en-GB" altLang="en-US" sz="1600" b="1" dirty="0">
                <a:solidFill>
                  <a:srgbClr val="0099CC"/>
                </a:solidFill>
                <a:latin typeface="Calibri" panose="020F0502020204030204" pitchFamily="34" charset="0"/>
              </a:rPr>
              <a:t> </a:t>
            </a:r>
            <a:r>
              <a:rPr lang="en-GB" altLang="en-US" sz="1600" b="1" u="sng" dirty="0">
                <a:solidFill>
                  <a:srgbClr val="0099CC"/>
                </a:solidFill>
                <a:latin typeface="Calibri" panose="020F0502020204030204" pitchFamily="34" charset="0"/>
              </a:rPr>
              <a:t>doing</a:t>
            </a:r>
            <a:r>
              <a:rPr lang="en-GB" altLang="en-US" sz="1600" b="1" dirty="0">
                <a:solidFill>
                  <a:srgbClr val="0099CC"/>
                </a:solidFill>
                <a:latin typeface="Calibri" panose="020F0502020204030204" pitchFamily="34" charset="0"/>
              </a:rPr>
              <a:t> </a:t>
            </a:r>
            <a:r>
              <a:rPr lang="en-GB" altLang="en-US" sz="1600" b="1" dirty="0">
                <a:solidFill>
                  <a:schemeClr val="tx1"/>
                </a:solidFill>
                <a:latin typeface="Calibri" panose="020F0502020204030204" pitchFamily="34" charset="0"/>
              </a:rPr>
              <a:t>physical being:</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Physically competent</a:t>
            </a:r>
            <a:endParaRPr lang="en-GB" altLang="en-US" sz="1600" dirty="0">
              <a:solidFill>
                <a:schemeClr val="tx1"/>
              </a:solidFill>
              <a:latin typeface="Times New Roman" panose="02020603050405020304" pitchFamily="18" charset="0"/>
            </a:endParaRP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Growth and development</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Physically Active</a:t>
            </a:r>
          </a:p>
          <a:p>
            <a:pPr>
              <a:spcBef>
                <a:spcPct val="0"/>
              </a:spcBef>
              <a:buFontTx/>
              <a:buNone/>
              <a:defRPr/>
            </a:pPr>
            <a:r>
              <a:rPr lang="en-GB" altLang="en-US" sz="1600" dirty="0">
                <a:solidFill>
                  <a:schemeClr val="tx1"/>
                </a:solidFill>
                <a:latin typeface="Times New Roman" panose="02020603050405020304" pitchFamily="18" charset="0"/>
                <a:sym typeface="Wingdings" panose="05000000000000000000" pitchFamily="2" charset="2"/>
              </a:rPr>
              <a:t></a:t>
            </a:r>
            <a:r>
              <a:rPr lang="en-GB" altLang="en-US" sz="1600" dirty="0">
                <a:solidFill>
                  <a:schemeClr val="tx1"/>
                </a:solidFill>
                <a:latin typeface="Calibri" panose="020F0502020204030204" pitchFamily="34" charset="0"/>
              </a:rPr>
              <a:t>Competitive</a:t>
            </a:r>
          </a:p>
          <a:p>
            <a:pPr>
              <a:spcBef>
                <a:spcPct val="0"/>
              </a:spcBef>
              <a:buFontTx/>
              <a:buNone/>
              <a:defRPr/>
            </a:pPr>
            <a:endParaRPr lang="en-GB" altLang="en-US" sz="750" dirty="0">
              <a:solidFill>
                <a:schemeClr val="tx1"/>
              </a:solidFill>
              <a:latin typeface="Times New Roman" panose="02020603050405020304" pitchFamily="18" charset="0"/>
            </a:endParaRPr>
          </a:p>
          <a:p>
            <a:pPr>
              <a:spcBef>
                <a:spcPct val="0"/>
              </a:spcBef>
              <a:buFontTx/>
              <a:buNone/>
              <a:defRPr/>
            </a:pPr>
            <a:endParaRPr lang="en-US" altLang="en-US" sz="1800" dirty="0">
              <a:solidFill>
                <a:schemeClr val="tx1"/>
              </a:solidFill>
              <a:latin typeface="Arial" panose="020B0604020202020204" pitchFamily="34" charset="0"/>
            </a:endParaRPr>
          </a:p>
        </p:txBody>
      </p:sp>
      <p:sp>
        <p:nvSpPr>
          <p:cNvPr id="20488" name="TextBox 2">
            <a:extLst>
              <a:ext uri="{FF2B5EF4-FFF2-40B4-BE49-F238E27FC236}">
                <a16:creationId xmlns:a16="http://schemas.microsoft.com/office/drawing/2014/main" xmlns="" id="{56DE1C0C-F311-4CED-B1D3-7E7BFD3BD235}"/>
              </a:ext>
            </a:extLst>
          </p:cNvPr>
          <p:cNvSpPr txBox="1">
            <a:spLocks noChangeArrowheads="1"/>
          </p:cNvSpPr>
          <p:nvPr/>
        </p:nvSpPr>
        <p:spPr bwMode="auto">
          <a:xfrm>
            <a:off x="3883025" y="5660782"/>
            <a:ext cx="2700338"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spcBef>
                <a:spcPct val="0"/>
              </a:spcBef>
              <a:buFontTx/>
              <a:buNone/>
            </a:pPr>
            <a:r>
              <a:rPr lang="en-GB" altLang="en-US" sz="2400" dirty="0"/>
              <a:t>©2012 afTLC LTD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xmlns="" id="{272E11E4-5B65-47D7-BFC0-A9A9D8083621}"/>
              </a:ext>
            </a:extLst>
          </p:cNvPr>
          <p:cNvGraphicFramePr>
            <a:graphicFrameLocks noGrp="1"/>
          </p:cNvGraphicFramePr>
          <p:nvPr/>
        </p:nvGraphicFramePr>
        <p:xfrm>
          <a:off x="1558925" y="908050"/>
          <a:ext cx="9202738" cy="4703763"/>
        </p:xfrm>
        <a:graphic>
          <a:graphicData uri="http://schemas.openxmlformats.org/drawingml/2006/table">
            <a:tbl>
              <a:tblPr/>
              <a:tblGrid>
                <a:gridCol w="3087629">
                  <a:extLst>
                    <a:ext uri="{9D8B030D-6E8A-4147-A177-3AD203B41FA5}">
                      <a16:colId xmlns:a16="http://schemas.microsoft.com/office/drawing/2014/main" xmlns="" val="20000"/>
                    </a:ext>
                  </a:extLst>
                </a:gridCol>
                <a:gridCol w="3088631">
                  <a:extLst>
                    <a:ext uri="{9D8B030D-6E8A-4147-A177-3AD203B41FA5}">
                      <a16:colId xmlns:a16="http://schemas.microsoft.com/office/drawing/2014/main" xmlns="" val="20001"/>
                    </a:ext>
                  </a:extLst>
                </a:gridCol>
                <a:gridCol w="3026478">
                  <a:extLst>
                    <a:ext uri="{9D8B030D-6E8A-4147-A177-3AD203B41FA5}">
                      <a16:colId xmlns:a16="http://schemas.microsoft.com/office/drawing/2014/main" xmlns="" val="20002"/>
                    </a:ext>
                  </a:extLst>
                </a:gridCol>
              </a:tblGrid>
              <a:tr h="795565">
                <a:tc>
                  <a:txBody>
                    <a:bodyPr/>
                    <a:lstStyle/>
                    <a:p>
                      <a:pPr algn="ctr">
                        <a:lnSpc>
                          <a:spcPct val="115000"/>
                        </a:lnSpc>
                        <a:spcBef>
                          <a:spcPts val="600"/>
                        </a:spcBef>
                        <a:spcAft>
                          <a:spcPts val="600"/>
                        </a:spcAft>
                      </a:pPr>
                      <a:r>
                        <a:rPr lang="en-GB" sz="2400" b="1" dirty="0">
                          <a:solidFill>
                            <a:srgbClr val="0099CC"/>
                          </a:solidFill>
                          <a:latin typeface="Calibri"/>
                          <a:ea typeface="Times New Roman"/>
                          <a:cs typeface="Calibri"/>
                        </a:rPr>
                        <a:t>KS1 Doing - </a:t>
                      </a:r>
                      <a:r>
                        <a:rPr lang="en-GB" sz="2400" b="1" i="1" dirty="0">
                          <a:solidFill>
                            <a:srgbClr val="0099CC"/>
                          </a:solidFill>
                          <a:latin typeface="Calibri"/>
                          <a:ea typeface="Times New Roman"/>
                          <a:cs typeface="Calibri"/>
                        </a:rPr>
                        <a:t>Hands</a:t>
                      </a:r>
                      <a:endParaRPr lang="en-GB" sz="2400" dirty="0">
                        <a:latin typeface="Calibri"/>
                        <a:ea typeface="Times New Roman"/>
                        <a:cs typeface="Times New Roman"/>
                      </a:endParaRPr>
                    </a:p>
                  </a:txBody>
                  <a:tcPr marL="51451" marR="51451"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ctr">
                        <a:lnSpc>
                          <a:spcPct val="115000"/>
                        </a:lnSpc>
                        <a:spcBef>
                          <a:spcPts val="600"/>
                        </a:spcBef>
                        <a:spcAft>
                          <a:spcPts val="600"/>
                        </a:spcAft>
                      </a:pPr>
                      <a:r>
                        <a:rPr lang="en-GB" sz="2400" b="1" dirty="0">
                          <a:solidFill>
                            <a:srgbClr val="0099CC"/>
                          </a:solidFill>
                          <a:latin typeface="Calibri"/>
                          <a:ea typeface="Times New Roman"/>
                          <a:cs typeface="Calibri"/>
                        </a:rPr>
                        <a:t>KS1 Thinking - </a:t>
                      </a:r>
                      <a:r>
                        <a:rPr lang="en-GB" sz="2400" b="1" i="1" dirty="0">
                          <a:solidFill>
                            <a:srgbClr val="0099CC"/>
                          </a:solidFill>
                          <a:latin typeface="Calibri"/>
                          <a:ea typeface="Times New Roman"/>
                          <a:cs typeface="Calibri"/>
                        </a:rPr>
                        <a:t>Head</a:t>
                      </a:r>
                      <a:endParaRPr lang="en-GB" sz="2400" dirty="0">
                        <a:latin typeface="Calibri"/>
                        <a:ea typeface="Times New Roman"/>
                        <a:cs typeface="Times New Roman"/>
                      </a:endParaRPr>
                    </a:p>
                  </a:txBody>
                  <a:tcPr marL="51451" marR="51451"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tc>
                  <a:txBody>
                    <a:bodyPr/>
                    <a:lstStyle/>
                    <a:p>
                      <a:pPr algn="ctr">
                        <a:lnSpc>
                          <a:spcPct val="115000"/>
                        </a:lnSpc>
                        <a:spcBef>
                          <a:spcPts val="600"/>
                        </a:spcBef>
                        <a:spcAft>
                          <a:spcPts val="600"/>
                        </a:spcAft>
                      </a:pPr>
                      <a:r>
                        <a:rPr lang="en-GB" sz="2400" b="1" dirty="0">
                          <a:solidFill>
                            <a:srgbClr val="0099CC"/>
                          </a:solidFill>
                          <a:latin typeface="Calibri"/>
                          <a:ea typeface="Times New Roman"/>
                          <a:cs typeface="Calibri"/>
                        </a:rPr>
                        <a:t>KS1 Feeling - </a:t>
                      </a:r>
                      <a:r>
                        <a:rPr lang="en-GB" sz="2400" b="1" i="1" dirty="0">
                          <a:solidFill>
                            <a:srgbClr val="0099CC"/>
                          </a:solidFill>
                          <a:latin typeface="Calibri"/>
                          <a:ea typeface="Times New Roman"/>
                          <a:cs typeface="Calibri"/>
                        </a:rPr>
                        <a:t>Heart</a:t>
                      </a:r>
                      <a:endParaRPr lang="en-GB" sz="2400" dirty="0">
                        <a:latin typeface="Calibri"/>
                        <a:ea typeface="Times New Roman"/>
                        <a:cs typeface="Times New Roman"/>
                      </a:endParaRPr>
                    </a:p>
                  </a:txBody>
                  <a:tcPr marL="51451" marR="51451" marT="0" marB="0" anchor="ctr">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tcPr>
                </a:tc>
                <a:extLst>
                  <a:ext uri="{0D108BD9-81ED-4DB2-BD59-A6C34878D82A}">
                    <a16:rowId xmlns:a16="http://schemas.microsoft.com/office/drawing/2014/main" xmlns="" val="10000"/>
                  </a:ext>
                </a:extLst>
              </a:tr>
              <a:tr h="3347243">
                <a:tc>
                  <a:txBody>
                    <a:bodyPr/>
                    <a:lstStyle/>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Develop fundamental movement skills </a:t>
                      </a:r>
                      <a:r>
                        <a:rPr lang="en-GB" sz="1600" i="1" dirty="0">
                          <a:solidFill>
                            <a:srgbClr val="000000"/>
                          </a:solidFill>
                          <a:latin typeface="Calibri" pitchFamily="34" charset="0"/>
                          <a:ea typeface="Times New Roman"/>
                          <a:cs typeface="Arial"/>
                        </a:rPr>
                        <a:t>(specifically master basic movements including running, jumping, throwing and catching)</a:t>
                      </a:r>
                      <a:endParaRPr lang="en-GB" sz="1600" dirty="0">
                        <a:latin typeface="Calibri" pitchFamily="34" charset="0"/>
                        <a:ea typeface="Times New Roman"/>
                        <a:cs typeface="Times New Roman"/>
                      </a:endParaRP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Develop competence </a:t>
                      </a:r>
                      <a:endParaRPr lang="en-GB" sz="1600" dirty="0">
                        <a:latin typeface="Calibri" pitchFamily="34" charset="0"/>
                        <a:ea typeface="Times New Roman"/>
                        <a:cs typeface="Times New Roman"/>
                      </a:endParaRP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Develop agility, balance and coordination</a:t>
                      </a:r>
                      <a:endParaRPr lang="en-GB" sz="1600" dirty="0">
                        <a:latin typeface="Calibri" pitchFamily="34" charset="0"/>
                        <a:ea typeface="Times New Roman"/>
                        <a:cs typeface="Times New Roman"/>
                      </a:endParaRP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Perform dances using simple movement patterns</a:t>
                      </a:r>
                      <a:endParaRPr lang="en-GB" sz="1600" dirty="0">
                        <a:latin typeface="Calibri" pitchFamily="34" charset="0"/>
                        <a:ea typeface="Times New Roman"/>
                        <a:cs typeface="Times New Roman"/>
                      </a:endParaRPr>
                    </a:p>
                  </a:txBody>
                  <a:tcPr marL="51451" marR="51451"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rPr>
                        <a:t>Apply skills </a:t>
                      </a:r>
                    </a:p>
                    <a:p>
                      <a:pPr marL="342900" lvl="0" indent="-342900">
                        <a:lnSpc>
                          <a:spcPct val="110000"/>
                        </a:lnSpc>
                        <a:spcAft>
                          <a:spcPts val="1000"/>
                        </a:spcAft>
                        <a:buFont typeface="Symbol"/>
                        <a:buChar char=""/>
                      </a:pPr>
                      <a:r>
                        <a:rPr lang="en-GB" sz="1600" dirty="0">
                          <a:solidFill>
                            <a:srgbClr val="000000"/>
                          </a:solidFill>
                          <a:latin typeface="Calibri" pitchFamily="34" charset="0"/>
                          <a:ea typeface="Times New Roman"/>
                        </a:rPr>
                        <a:t>Develop simple tactics for attacking and defending</a:t>
                      </a: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Develop competence </a:t>
                      </a: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Develop confidence</a:t>
                      </a:r>
                      <a:endParaRPr lang="en-GB" sz="1600" dirty="0">
                        <a:latin typeface="Calibri" pitchFamily="34" charset="0"/>
                        <a:ea typeface="Times New Roman"/>
                        <a:cs typeface="Times New Roman"/>
                      </a:endParaRPr>
                    </a:p>
                  </a:txBody>
                  <a:tcPr marL="51451" marR="51451"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tc>
                  <a:txBody>
                    <a:bodyPr/>
                    <a:lstStyle/>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rPr>
                        <a:t>Work individually and with others</a:t>
                      </a: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cs typeface="Arial"/>
                        </a:rPr>
                        <a:t>Develop competence </a:t>
                      </a:r>
                      <a:endParaRPr lang="en-GB" sz="1600" dirty="0">
                        <a:latin typeface="Calibri" pitchFamily="34" charset="0"/>
                        <a:ea typeface="Times New Roman"/>
                        <a:cs typeface="Times New Roman"/>
                      </a:endParaRPr>
                    </a:p>
                    <a:p>
                      <a:pPr marL="342900" lvl="0" indent="-342900">
                        <a:lnSpc>
                          <a:spcPct val="110000"/>
                        </a:lnSpc>
                        <a:spcBef>
                          <a:spcPts val="600"/>
                        </a:spcBef>
                        <a:spcAft>
                          <a:spcPts val="600"/>
                        </a:spcAft>
                        <a:buFont typeface="Symbol"/>
                        <a:buChar char=""/>
                      </a:pPr>
                      <a:r>
                        <a:rPr lang="en-GB" sz="1600" dirty="0">
                          <a:solidFill>
                            <a:srgbClr val="000000"/>
                          </a:solidFill>
                          <a:latin typeface="Calibri" pitchFamily="34" charset="0"/>
                          <a:ea typeface="Times New Roman"/>
                        </a:rPr>
                        <a:t>Develop confidence</a:t>
                      </a:r>
                    </a:p>
                  </a:txBody>
                  <a:tcPr marL="51451" marR="51451"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solidFill>
                      <a:srgbClr val="D2EAF1"/>
                    </a:solidFill>
                  </a:tcPr>
                </a:tc>
                <a:extLst>
                  <a:ext uri="{0D108BD9-81ED-4DB2-BD59-A6C34878D82A}">
                    <a16:rowId xmlns:a16="http://schemas.microsoft.com/office/drawing/2014/main" xmlns="" val="10001"/>
                  </a:ext>
                </a:extLst>
              </a:tr>
              <a:tr h="560955">
                <a:tc gridSpan="3">
                  <a:txBody>
                    <a:bodyPr/>
                    <a:lstStyle/>
                    <a:p>
                      <a:pPr>
                        <a:lnSpc>
                          <a:spcPct val="115000"/>
                        </a:lnSpc>
                        <a:spcBef>
                          <a:spcPts val="600"/>
                        </a:spcBef>
                        <a:spcAft>
                          <a:spcPts val="600"/>
                        </a:spcAft>
                      </a:pPr>
                      <a:r>
                        <a:rPr lang="en-GB" sz="1600" b="1" dirty="0">
                          <a:solidFill>
                            <a:srgbClr val="000000"/>
                          </a:solidFill>
                          <a:latin typeface="Calibri"/>
                          <a:ea typeface="Times New Roman"/>
                        </a:rPr>
                        <a:t>Contexts:</a:t>
                      </a:r>
                      <a:r>
                        <a:rPr lang="en-GB" sz="1600" dirty="0">
                          <a:solidFill>
                            <a:srgbClr val="000000"/>
                          </a:solidFill>
                          <a:latin typeface="Calibri"/>
                          <a:ea typeface="Times New Roman"/>
                        </a:rPr>
                        <a:t> Team games; dance; a range of physical activities (individual and cooperative); competitive situations (against self and others); possibly swimming; increasingly challenging</a:t>
                      </a:r>
                      <a:endParaRPr lang="en-GB" sz="1600" dirty="0">
                        <a:solidFill>
                          <a:srgbClr val="000000"/>
                        </a:solidFill>
                        <a:latin typeface="Arial"/>
                        <a:ea typeface="Times New Roman"/>
                      </a:endParaRPr>
                    </a:p>
                  </a:txBody>
                  <a:tcPr marL="51451" marR="51451" marT="0" marB="0">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FAD0517C-8810-4F9D-A539-A3B0492CA56F}"/>
              </a:ext>
            </a:extLst>
          </p:cNvPr>
          <p:cNvGraphicFramePr>
            <a:graphicFrameLocks noGrp="1"/>
          </p:cNvGraphicFramePr>
          <p:nvPr/>
        </p:nvGraphicFramePr>
        <p:xfrm>
          <a:off x="1558925" y="549275"/>
          <a:ext cx="9217026" cy="5235575"/>
        </p:xfrm>
        <a:graphic>
          <a:graphicData uri="http://schemas.openxmlformats.org/drawingml/2006/table">
            <a:tbl>
              <a:tblPr/>
              <a:tblGrid>
                <a:gridCol w="3092263">
                  <a:extLst>
                    <a:ext uri="{9D8B030D-6E8A-4147-A177-3AD203B41FA5}">
                      <a16:colId xmlns:a16="http://schemas.microsoft.com/office/drawing/2014/main" xmlns="" val="20000"/>
                    </a:ext>
                  </a:extLst>
                </a:gridCol>
                <a:gridCol w="3092263">
                  <a:extLst>
                    <a:ext uri="{9D8B030D-6E8A-4147-A177-3AD203B41FA5}">
                      <a16:colId xmlns:a16="http://schemas.microsoft.com/office/drawing/2014/main" xmlns="" val="20001"/>
                    </a:ext>
                  </a:extLst>
                </a:gridCol>
                <a:gridCol w="3032500">
                  <a:extLst>
                    <a:ext uri="{9D8B030D-6E8A-4147-A177-3AD203B41FA5}">
                      <a16:colId xmlns:a16="http://schemas.microsoft.com/office/drawing/2014/main" xmlns="" val="20002"/>
                    </a:ext>
                  </a:extLst>
                </a:gridCol>
              </a:tblGrid>
              <a:tr h="602877">
                <a:tc>
                  <a:txBody>
                    <a:bodyPr/>
                    <a:lstStyle>
                      <a:lvl1pPr>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1" fontAlgn="base" latinLnBrk="0" hangingPunct="1">
                        <a:lnSpc>
                          <a:spcPct val="115000"/>
                        </a:lnSpc>
                        <a:spcBef>
                          <a:spcPts val="600"/>
                        </a:spcBef>
                        <a:spcAft>
                          <a:spcPts val="600"/>
                        </a:spcAft>
                        <a:buClrTx/>
                        <a:buSzTx/>
                        <a:buFontTx/>
                        <a:buNone/>
                        <a:tabLst/>
                      </a:pPr>
                      <a:r>
                        <a:rPr kumimoji="0" lang="en-GB" altLang="en-US" sz="2400" b="1" i="0" u="none" strike="noStrike" cap="none" normalizeH="0" baseline="0" dirty="0">
                          <a:ln>
                            <a:noFill/>
                          </a:ln>
                          <a:solidFill>
                            <a:srgbClr val="0099CC"/>
                          </a:solidFill>
                          <a:effectLst/>
                          <a:latin typeface="Calibri" pitchFamily="34" charset="0"/>
                          <a:ea typeface="Times New Roman" pitchFamily="18" charset="0"/>
                          <a:cs typeface="Calibri" pitchFamily="34" charset="0"/>
                        </a:rPr>
                        <a:t>KS2 Doing -</a:t>
                      </a:r>
                      <a:r>
                        <a:rPr kumimoji="0" lang="en-GB" altLang="en-US" sz="2400" b="1" i="1" u="none" strike="noStrike" cap="none" normalizeH="0" baseline="0" dirty="0">
                          <a:ln>
                            <a:noFill/>
                          </a:ln>
                          <a:solidFill>
                            <a:srgbClr val="0099CC"/>
                          </a:solidFill>
                          <a:effectLst/>
                          <a:latin typeface="Calibri" pitchFamily="34" charset="0"/>
                          <a:ea typeface="Times New Roman" pitchFamily="18" charset="0"/>
                          <a:cs typeface="Calibri" pitchFamily="34" charset="0"/>
                        </a:rPr>
                        <a:t> Hands</a:t>
                      </a:r>
                      <a:endParaRPr kumimoji="0" lang="en-GB" altLang="en-US" sz="2400" b="0" i="0" u="none" strike="noStrike" cap="none" normalizeH="0" baseline="0" dirty="0">
                        <a:ln>
                          <a:noFill/>
                        </a:ln>
                        <a:solidFill>
                          <a:schemeClr val="tx1"/>
                        </a:solidFill>
                        <a:effectLst/>
                        <a:latin typeface="Calibri" pitchFamily="34" charset="0"/>
                        <a:ea typeface="Times New Roman" pitchFamily="18" charset="0"/>
                        <a:cs typeface="Calibri" pitchFamily="34" charset="0"/>
                      </a:endParaRPr>
                    </a:p>
                  </a:txBody>
                  <a:tcPr marL="40549" marR="40549"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1" fontAlgn="base" latinLnBrk="0" hangingPunct="1">
                        <a:lnSpc>
                          <a:spcPct val="115000"/>
                        </a:lnSpc>
                        <a:spcBef>
                          <a:spcPts val="600"/>
                        </a:spcBef>
                        <a:spcAft>
                          <a:spcPts val="600"/>
                        </a:spcAft>
                        <a:buClrTx/>
                        <a:buSzTx/>
                        <a:buFontTx/>
                        <a:buNone/>
                        <a:tabLst/>
                      </a:pPr>
                      <a:r>
                        <a:rPr kumimoji="0" lang="en-GB" altLang="en-US" sz="2400" b="1" i="0" u="none" strike="noStrike" cap="none" normalizeH="0" baseline="0" dirty="0">
                          <a:ln>
                            <a:noFill/>
                          </a:ln>
                          <a:solidFill>
                            <a:srgbClr val="0099CC"/>
                          </a:solidFill>
                          <a:effectLst/>
                          <a:latin typeface="Calibri" pitchFamily="34" charset="0"/>
                          <a:ea typeface="Times New Roman" pitchFamily="18" charset="0"/>
                          <a:cs typeface="Calibri" pitchFamily="34" charset="0"/>
                        </a:rPr>
                        <a:t>KS2 Thinking- </a:t>
                      </a:r>
                      <a:r>
                        <a:rPr kumimoji="0" lang="en-GB" altLang="en-US" sz="2400" b="1" i="1" u="none" strike="noStrike" cap="none" normalizeH="0" baseline="0" dirty="0">
                          <a:ln>
                            <a:noFill/>
                          </a:ln>
                          <a:solidFill>
                            <a:srgbClr val="0099CC"/>
                          </a:solidFill>
                          <a:effectLst/>
                          <a:latin typeface="Calibri" pitchFamily="34" charset="0"/>
                          <a:ea typeface="Times New Roman" pitchFamily="18" charset="0"/>
                          <a:cs typeface="Calibri" pitchFamily="34" charset="0"/>
                        </a:rPr>
                        <a:t>Head</a:t>
                      </a:r>
                      <a:endParaRPr kumimoji="0" lang="en-GB" altLang="en-US" sz="2400" b="0" i="0" u="none" strike="noStrike" cap="none" normalizeH="0" baseline="0" dirty="0">
                        <a:ln>
                          <a:noFill/>
                        </a:ln>
                        <a:solidFill>
                          <a:schemeClr val="tx1"/>
                        </a:solidFill>
                        <a:effectLst/>
                        <a:latin typeface="Calibri" pitchFamily="34" charset="0"/>
                        <a:ea typeface="Times New Roman" pitchFamily="18" charset="0"/>
                        <a:cs typeface="Calibri" pitchFamily="34" charset="0"/>
                      </a:endParaRPr>
                    </a:p>
                  </a:txBody>
                  <a:tcPr marL="40549" marR="40549"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ctr" defTabSz="914400" rtl="0" eaLnBrk="1" fontAlgn="base" latinLnBrk="0" hangingPunct="1">
                        <a:lnSpc>
                          <a:spcPct val="115000"/>
                        </a:lnSpc>
                        <a:spcBef>
                          <a:spcPts val="600"/>
                        </a:spcBef>
                        <a:spcAft>
                          <a:spcPts val="600"/>
                        </a:spcAft>
                        <a:buClrTx/>
                        <a:buSzTx/>
                        <a:buFontTx/>
                        <a:buNone/>
                        <a:tabLst/>
                      </a:pPr>
                      <a:r>
                        <a:rPr kumimoji="0" lang="en-GB" altLang="en-US" sz="2400" b="1" i="0" u="none" strike="noStrike" cap="none" normalizeH="0" baseline="0" dirty="0">
                          <a:ln>
                            <a:noFill/>
                          </a:ln>
                          <a:solidFill>
                            <a:srgbClr val="0099CC"/>
                          </a:solidFill>
                          <a:effectLst/>
                          <a:latin typeface="Calibri" pitchFamily="34" charset="0"/>
                          <a:ea typeface="Times New Roman" pitchFamily="18" charset="0"/>
                          <a:cs typeface="Calibri" pitchFamily="34" charset="0"/>
                        </a:rPr>
                        <a:t>KS2 Feeling - </a:t>
                      </a:r>
                      <a:r>
                        <a:rPr kumimoji="0" lang="en-GB" altLang="en-US" sz="2400" b="1" i="1" u="none" strike="noStrike" cap="none" normalizeH="0" baseline="0" dirty="0">
                          <a:ln>
                            <a:noFill/>
                          </a:ln>
                          <a:solidFill>
                            <a:srgbClr val="0099CC"/>
                          </a:solidFill>
                          <a:effectLst/>
                          <a:latin typeface="Calibri" pitchFamily="34" charset="0"/>
                          <a:ea typeface="Times New Roman" pitchFamily="18" charset="0"/>
                          <a:cs typeface="Calibri" pitchFamily="34" charset="0"/>
                        </a:rPr>
                        <a:t>Heart</a:t>
                      </a:r>
                      <a:endParaRPr kumimoji="0" lang="en-GB" altLang="en-US" sz="2400" b="0" i="0" u="none" strike="noStrike" cap="none" normalizeH="0" baseline="0" dirty="0">
                        <a:ln>
                          <a:noFill/>
                        </a:ln>
                        <a:solidFill>
                          <a:schemeClr val="tx1"/>
                        </a:solidFill>
                        <a:effectLst/>
                        <a:latin typeface="Calibri" pitchFamily="34" charset="0"/>
                        <a:ea typeface="Times New Roman" pitchFamily="18" charset="0"/>
                        <a:cs typeface="Calibri" pitchFamily="34" charset="0"/>
                      </a:endParaRPr>
                    </a:p>
                  </a:txBody>
                  <a:tcPr marL="40549" marR="40549" marT="0" marB="0" anchor="ctr"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28575" cap="flat" cmpd="sng" algn="ctr">
                      <a:solidFill>
                        <a:srgbClr val="4BACC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096280">
                <a:tc>
                  <a:txBody>
                    <a:bodyPr/>
                    <a:lstStyle>
                      <a:lvl1pPr marL="342900" indent="-342900">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Times New Roman" pitchFamily="18" charset="0"/>
                          <a:cs typeface="Arial" charset="0"/>
                        </a:rPr>
                        <a:t>Develop a broader range of skills </a:t>
                      </a:r>
                      <a:r>
                        <a:rPr kumimoji="0" lang="en-GB" altLang="en-US" sz="1600" b="0" i="1" u="none" strike="noStrike" cap="none" normalizeH="0" baseline="0" dirty="0">
                          <a:ln>
                            <a:noFill/>
                          </a:ln>
                          <a:solidFill>
                            <a:srgbClr val="000000"/>
                          </a:solidFill>
                          <a:effectLst/>
                          <a:latin typeface="Calibri" pitchFamily="34" charset="0"/>
                          <a:ea typeface="Times New Roman" pitchFamily="18" charset="0"/>
                          <a:cs typeface="Arial" charset="0"/>
                        </a:rPr>
                        <a:t>(specifically running, jumping, throwing and catching in isolation and in combination) </a:t>
                      </a:r>
                      <a:endParaRPr kumimoji="0" lang="en-GB" altLang="en-US" sz="1600" b="0" i="0" u="none" strike="noStrike" cap="none" normalizeH="0" baseline="0" dirty="0">
                        <a:ln>
                          <a:noFill/>
                        </a:ln>
                        <a:solidFill>
                          <a:schemeClr val="tx1"/>
                        </a:solidFill>
                        <a:effectLst/>
                        <a:latin typeface="Calibri" pitchFamily="34" charset="0"/>
                        <a:ea typeface="Times New Roman" pitchFamily="18" charset="0"/>
                        <a:cs typeface="Arial" charset="0"/>
                      </a:endParaRP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Times New Roman" pitchFamily="18" charset="0"/>
                          <a:cs typeface="Arial" charset="0"/>
                        </a:rPr>
                        <a:t>Perform dances using a range of movement patterns </a:t>
                      </a:r>
                      <a:endParaRPr kumimoji="0" lang="en-GB" altLang="en-US" sz="1600" b="0" i="0" u="none" strike="noStrike" cap="none" normalizeH="0" baseline="0" dirty="0">
                        <a:ln>
                          <a:noFill/>
                        </a:ln>
                        <a:solidFill>
                          <a:schemeClr val="tx1"/>
                        </a:solidFill>
                        <a:effectLst/>
                        <a:latin typeface="Calibri" pitchFamily="34" charset="0"/>
                        <a:ea typeface="Times New Roman" pitchFamily="18" charset="0"/>
                        <a:cs typeface="Arial" charset="0"/>
                      </a:endParaRP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Times New Roman" pitchFamily="18" charset="0"/>
                          <a:cs typeface="Arial" charset="0"/>
                        </a:rPr>
                        <a:t>Develop flexibility, strength, technique, control and balance</a:t>
                      </a:r>
                      <a:endParaRPr kumimoji="0" lang="en-GB" altLang="en-US" sz="1600" b="0" i="0" u="none" strike="noStrike" cap="none" normalizeH="0" baseline="0" dirty="0">
                        <a:ln>
                          <a:noFill/>
                        </a:ln>
                        <a:solidFill>
                          <a:schemeClr val="tx1"/>
                        </a:solidFill>
                        <a:effectLst/>
                        <a:latin typeface="Calibri" pitchFamily="34" charset="0"/>
                        <a:ea typeface="Times New Roman" pitchFamily="18" charset="0"/>
                        <a:cs typeface="Arial" charset="0"/>
                      </a:endParaRPr>
                    </a:p>
                  </a:txBody>
                  <a:tcPr marL="40549" marR="40549" marT="0" marB="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2EAF1"/>
                    </a:solidFill>
                  </a:tcPr>
                </a:tc>
                <a:tc>
                  <a:txBody>
                    <a:bodyPr/>
                    <a:lstStyle>
                      <a:lvl1pPr marL="342900" indent="-342900">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rPr>
                        <a:t>Apply a broader range of skills </a:t>
                      </a:r>
                      <a:r>
                        <a:rPr kumimoji="0" lang="en-GB" altLang="en-US" sz="1600" b="0" i="1" u="none" strike="noStrike" cap="none" normalizeH="0" baseline="0" dirty="0">
                          <a:ln>
                            <a:noFill/>
                          </a:ln>
                          <a:solidFill>
                            <a:srgbClr val="000000"/>
                          </a:solidFill>
                          <a:effectLst/>
                          <a:latin typeface="Calibri" pitchFamily="34" charset="0"/>
                          <a:ea typeface="Times New Roman" pitchFamily="18" charset="0"/>
                          <a:cs typeface="Arial" charset="0"/>
                        </a:rPr>
                        <a:t>(specifically running, jumping, throwing and catching in isolation and in combination) </a:t>
                      </a:r>
                      <a:endParaRPr kumimoji="0" lang="en-GB" alt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ＭＳ Ｐゴシック" pitchFamily="34" charset="-128"/>
                          <a:cs typeface="Times New Roman" pitchFamily="18" charset="0"/>
                        </a:rPr>
                        <a:t>Link skills to make actions and sequences of movement</a:t>
                      </a: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ＭＳ Ｐゴシック" pitchFamily="34" charset="-128"/>
                          <a:cs typeface="Times New Roman" pitchFamily="18" charset="0"/>
                        </a:rPr>
                        <a:t>Learn how to evaluate and recognise their own success</a:t>
                      </a: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defRPr/>
                      </a:pPr>
                      <a:r>
                        <a:rPr kumimoji="0" lang="en-GB" altLang="en-US" sz="1600" b="0" i="0" u="none" strike="noStrike" cap="none" normalizeH="0" baseline="0" dirty="0">
                          <a:ln>
                            <a:noFill/>
                          </a:ln>
                          <a:solidFill>
                            <a:srgbClr val="000000"/>
                          </a:solidFill>
                          <a:effectLst/>
                          <a:latin typeface="Calibri" pitchFamily="34" charset="0"/>
                          <a:ea typeface="ＭＳ Ｐゴシック" pitchFamily="34" charset="-128"/>
                          <a:cs typeface="Times New Roman" pitchFamily="18" charset="0"/>
                        </a:rPr>
                        <a:t>Compare and improve performances with previous ones </a:t>
                      </a:r>
                      <a:endParaRPr kumimoji="0" lang="en-GB" alt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ＭＳ Ｐゴシック" pitchFamily="34" charset="-128"/>
                          <a:cs typeface="Times New Roman" pitchFamily="18" charset="0"/>
                        </a:rPr>
                        <a:t>Apply basic principles suitable for attacking and defending </a:t>
                      </a:r>
                      <a:endParaRPr kumimoji="0" lang="en-GB" alt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40549" marR="40549" marT="0" marB="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2EAF1"/>
                    </a:solidFill>
                  </a:tcPr>
                </a:tc>
                <a:tc>
                  <a:txBody>
                    <a:bodyPr/>
                    <a:lstStyle>
                      <a:lvl1pPr marL="342900" indent="-342900">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ＭＳ Ｐゴシック" pitchFamily="34" charset="-128"/>
                          <a:cs typeface="Times New Roman" pitchFamily="18" charset="0"/>
                        </a:rPr>
                        <a:t>Enjoy communicating, collaborating and competing with each other</a:t>
                      </a:r>
                    </a:p>
                    <a:p>
                      <a:pPr marL="342900" marR="0" lvl="0" indent="-342900" algn="l" defTabSz="914400" rtl="0" eaLnBrk="1" fontAlgn="base" latinLnBrk="0" hangingPunct="1">
                        <a:lnSpc>
                          <a:spcPct val="110000"/>
                        </a:lnSpc>
                        <a:spcBef>
                          <a:spcPts val="600"/>
                        </a:spcBef>
                        <a:spcAft>
                          <a:spcPts val="600"/>
                        </a:spcAft>
                        <a:buClrTx/>
                        <a:buSzTx/>
                        <a:buFont typeface="Symbol" pitchFamily="18" charset="2"/>
                        <a:buChar char=""/>
                        <a:tabLst/>
                      </a:pPr>
                      <a:r>
                        <a:rPr kumimoji="0" lang="en-GB" altLang="en-US" sz="1600" b="0" i="0" u="none" strike="noStrike" cap="none" normalizeH="0" baseline="0" dirty="0">
                          <a:ln>
                            <a:noFill/>
                          </a:ln>
                          <a:solidFill>
                            <a:srgbClr val="000000"/>
                          </a:solidFill>
                          <a:effectLst/>
                          <a:latin typeface="Calibri" pitchFamily="34" charset="0"/>
                          <a:ea typeface="Times New Roman" pitchFamily="18" charset="0"/>
                          <a:cs typeface="Arial" charset="0"/>
                        </a:rPr>
                        <a:t>Develop flexibility, strength, technique, control and balance </a:t>
                      </a:r>
                      <a:endParaRPr kumimoji="0" lang="en-GB" altLang="en-US" sz="1600" b="0" i="0" u="none" strike="noStrike" cap="none" normalizeH="0" baseline="0" dirty="0">
                        <a:ln>
                          <a:noFill/>
                        </a:ln>
                        <a:solidFill>
                          <a:schemeClr val="tx1"/>
                        </a:solidFill>
                        <a:effectLst/>
                        <a:latin typeface="Calibri" pitchFamily="34" charset="0"/>
                        <a:ea typeface="ＭＳ Ｐゴシック" pitchFamily="34" charset="-128"/>
                        <a:cs typeface="Times New Roman" pitchFamily="18" charset="0"/>
                      </a:endParaRPr>
                    </a:p>
                  </a:txBody>
                  <a:tcPr marL="40549" marR="40549" marT="0" marB="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28575"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solidFill>
                      <a:srgbClr val="D2EAF1"/>
                    </a:solidFill>
                  </a:tcPr>
                </a:tc>
                <a:extLst>
                  <a:ext uri="{0D108BD9-81ED-4DB2-BD59-A6C34878D82A}">
                    <a16:rowId xmlns:a16="http://schemas.microsoft.com/office/drawing/2014/main" xmlns="" val="10001"/>
                  </a:ext>
                </a:extLst>
              </a:tr>
              <a:tr h="536418">
                <a:tc gridSpan="3">
                  <a:txBody>
                    <a:bodyPr/>
                    <a:lstStyle>
                      <a:lvl1pPr>
                        <a:spcBef>
                          <a:spcPct val="20000"/>
                        </a:spcBef>
                        <a:defRPr sz="2800">
                          <a:solidFill>
                            <a:schemeClr val="tx1"/>
                          </a:solidFill>
                          <a:latin typeface="Arial" charset="0"/>
                          <a:ea typeface="ＭＳ Ｐゴシック" pitchFamily="34" charset="-128"/>
                        </a:defRPr>
                      </a:lvl1pPr>
                      <a:lvl2pPr marL="742950" indent="-285750">
                        <a:spcBef>
                          <a:spcPct val="20000"/>
                        </a:spcBef>
                        <a:defRPr sz="2400">
                          <a:solidFill>
                            <a:schemeClr val="tx1"/>
                          </a:solidFill>
                          <a:latin typeface="Arial" charset="0"/>
                          <a:ea typeface="ＭＳ Ｐゴシック" pitchFamily="34" charset="-128"/>
                        </a:defRPr>
                      </a:lvl2pPr>
                      <a:lvl3pPr marL="1143000" indent="-228600">
                        <a:spcBef>
                          <a:spcPct val="20000"/>
                        </a:spcBef>
                        <a:defRPr sz="2000">
                          <a:solidFill>
                            <a:schemeClr val="tx1"/>
                          </a:solidFill>
                          <a:latin typeface="Arial" charset="0"/>
                          <a:ea typeface="ＭＳ Ｐゴシック" pitchFamily="34" charset="-128"/>
                        </a:defRPr>
                      </a:lvl3pPr>
                      <a:lvl4pPr marL="1600200" indent="-228600">
                        <a:spcBef>
                          <a:spcPct val="20000"/>
                        </a:spcBef>
                        <a:defRPr>
                          <a:solidFill>
                            <a:schemeClr val="tx1"/>
                          </a:solidFill>
                          <a:latin typeface="Arial" charset="0"/>
                          <a:ea typeface="ＭＳ Ｐゴシック" pitchFamily="34" charset="-128"/>
                        </a:defRPr>
                      </a:lvl4pPr>
                      <a:lvl5pPr marL="2057400" indent="-228600">
                        <a:spcBef>
                          <a:spcPct val="20000"/>
                        </a:spcBef>
                        <a:defRPr>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defRPr>
                          <a:solidFill>
                            <a:schemeClr val="tx1"/>
                          </a:solidFill>
                          <a:latin typeface="Arial" charset="0"/>
                          <a:ea typeface="ＭＳ Ｐゴシック" pitchFamily="34" charset="-128"/>
                        </a:defRPr>
                      </a:lvl9pPr>
                    </a:lstStyle>
                    <a:p>
                      <a:pPr marL="0" marR="0" lvl="0" indent="0" algn="l" defTabSz="914400" rtl="0" eaLnBrk="1" fontAlgn="base" latinLnBrk="0" hangingPunct="1">
                        <a:lnSpc>
                          <a:spcPct val="110000"/>
                        </a:lnSpc>
                        <a:spcBef>
                          <a:spcPts val="600"/>
                        </a:spcBef>
                        <a:spcAft>
                          <a:spcPts val="0"/>
                        </a:spcAft>
                        <a:buClrTx/>
                        <a:buSzTx/>
                        <a:buFontTx/>
                        <a:buNone/>
                        <a:tabLst/>
                      </a:pPr>
                      <a:r>
                        <a:rPr kumimoji="0" lang="en-GB" altLang="en-US" sz="1600" b="1" i="0" u="none" strike="noStrike" cap="none" normalizeH="0" baseline="0" dirty="0">
                          <a:ln>
                            <a:noFill/>
                          </a:ln>
                          <a:solidFill>
                            <a:schemeClr val="tx1"/>
                          </a:solidFill>
                          <a:effectLst/>
                          <a:latin typeface="Calibri" pitchFamily="34" charset="0"/>
                          <a:ea typeface="Times New Roman" pitchFamily="18" charset="0"/>
                          <a:cs typeface="Arial" charset="0"/>
                        </a:rPr>
                        <a:t>Contexts:</a:t>
                      </a:r>
                      <a:r>
                        <a:rPr kumimoji="0" lang="en-GB" altLang="en-US" sz="1600" b="0" i="0" u="none" strike="noStrike" cap="none" normalizeH="0" baseline="0" dirty="0">
                          <a:ln>
                            <a:noFill/>
                          </a:ln>
                          <a:solidFill>
                            <a:schemeClr val="tx1"/>
                          </a:solidFill>
                          <a:effectLst/>
                          <a:latin typeface="Calibri" pitchFamily="34" charset="0"/>
                          <a:ea typeface="Times New Roman" pitchFamily="18" charset="0"/>
                          <a:cs typeface="Arial" charset="0"/>
                        </a:rPr>
                        <a:t> Competitive games; dance; outdoor and adventurous activity challenges; different physical activities and sports; individual and team; swimming (if not scheduled in KS1).</a:t>
                      </a:r>
                    </a:p>
                  </a:txBody>
                  <a:tcPr marL="40549" marR="40549" marT="0" marB="0" horzOverflow="overflow">
                    <a:lnL w="12700" cap="flat" cmpd="sng" algn="ctr">
                      <a:solidFill>
                        <a:srgbClr val="4BACC6"/>
                      </a:solidFill>
                      <a:prstDash val="solid"/>
                      <a:round/>
                      <a:headEnd type="none" w="med" len="med"/>
                      <a:tailEnd type="none" w="med" len="med"/>
                    </a:lnL>
                    <a:lnR w="12700" cap="flat" cmpd="sng" algn="ctr">
                      <a:solidFill>
                        <a:srgbClr val="4BACC6"/>
                      </a:solidFill>
                      <a:prstDash val="solid"/>
                      <a:round/>
                      <a:headEnd type="none" w="med" len="med"/>
                      <a:tailEnd type="none" w="med" len="med"/>
                    </a:lnR>
                    <a:lnT w="12700" cap="flat" cmpd="sng" algn="ctr">
                      <a:solidFill>
                        <a:srgbClr val="4BACC6"/>
                      </a:solidFill>
                      <a:prstDash val="solid"/>
                      <a:round/>
                      <a:headEnd type="none" w="med" len="med"/>
                      <a:tailEnd type="none" w="med" len="med"/>
                    </a:lnT>
                    <a:lnB w="12700" cap="flat" cmpd="sng" algn="ctr">
                      <a:solidFill>
                        <a:srgbClr val="4BACC6"/>
                      </a:solidFill>
                      <a:prstDash val="solid"/>
                      <a:round/>
                      <a:headEnd type="none" w="med" len="med"/>
                      <a:tailEnd type="none" w="med" len="med"/>
                    </a:lnB>
                    <a:lnTlToBr>
                      <a:noFill/>
                    </a:lnTlToBr>
                    <a:lnBlToTr>
                      <a:noFill/>
                    </a:lnBlToTr>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xmlns="" val="10002"/>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130" name="Title 1">
            <a:extLst>
              <a:ext uri="{FF2B5EF4-FFF2-40B4-BE49-F238E27FC236}">
                <a16:creationId xmlns:a16="http://schemas.microsoft.com/office/drawing/2014/main" xmlns="" id="{D9140B2F-3A62-4367-8D1F-D195DF469D01}"/>
              </a:ext>
            </a:extLst>
          </p:cNvPr>
          <p:cNvSpPr>
            <a:spLocks noGrp="1" noChangeArrowheads="1"/>
          </p:cNvSpPr>
          <p:nvPr>
            <p:ph type="title"/>
          </p:nvPr>
        </p:nvSpPr>
        <p:spPr>
          <a:xfrm>
            <a:off x="838200" y="963877"/>
            <a:ext cx="3494362" cy="4930246"/>
          </a:xfrm>
        </p:spPr>
        <p:txBody>
          <a:bodyPr>
            <a:normAutofit/>
          </a:bodyPr>
          <a:lstStyle/>
          <a:p>
            <a:pPr algn="r"/>
            <a:r>
              <a:rPr lang="en-GB" altLang="en-US" dirty="0">
                <a:solidFill>
                  <a:srgbClr val="FF3399"/>
                </a:solidFill>
              </a:rPr>
              <a:t>Accuracy &amp; impact of assessment</a:t>
            </a:r>
          </a:p>
        </p:txBody>
      </p:sp>
      <p:cxnSp>
        <p:nvCxnSpPr>
          <p:cNvPr id="74" name="Straight Connector 73">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48131" name="Content Placeholder 2">
            <a:extLst>
              <a:ext uri="{FF2B5EF4-FFF2-40B4-BE49-F238E27FC236}">
                <a16:creationId xmlns:a16="http://schemas.microsoft.com/office/drawing/2014/main" xmlns="" id="{F297F53C-BC7C-4B54-B303-1E54D33FB4EA}"/>
              </a:ext>
            </a:extLst>
          </p:cNvPr>
          <p:cNvSpPr>
            <a:spLocks noGrp="1" noChangeArrowheads="1"/>
          </p:cNvSpPr>
          <p:nvPr>
            <p:ph idx="1"/>
          </p:nvPr>
        </p:nvSpPr>
        <p:spPr>
          <a:xfrm>
            <a:off x="4976031" y="963877"/>
            <a:ext cx="6377769" cy="4930246"/>
          </a:xfrm>
        </p:spPr>
        <p:txBody>
          <a:bodyPr anchor="ctr">
            <a:normAutofit/>
          </a:bodyPr>
          <a:lstStyle/>
          <a:p>
            <a:r>
              <a:rPr lang="en-GB" altLang="en-US" sz="2200" dirty="0">
                <a:solidFill>
                  <a:srgbClr val="7030A0"/>
                </a:solidFill>
              </a:rPr>
              <a:t>teachers use any assessment for establishing pupils’ starting points, teacher assessment and testing to modify teaching so that pupils achieve their potential by the end of a year or key stage; inspectors should note that Ofsted does not expect to see any particular system of assessment in place. </a:t>
            </a:r>
          </a:p>
          <a:p>
            <a:r>
              <a:rPr lang="en-GB" altLang="en-US" sz="2200" dirty="0">
                <a:solidFill>
                  <a:srgbClr val="7030A0"/>
                </a:solidFill>
              </a:rPr>
              <a:t>assessment draws on a range of evidence of what pupils know, understand and can do across the curriculum </a:t>
            </a:r>
          </a:p>
          <a:p>
            <a:r>
              <a:rPr lang="en-GB" altLang="en-US" sz="2200" dirty="0">
                <a:solidFill>
                  <a:srgbClr val="7030A0"/>
                </a:solidFill>
              </a:rPr>
              <a:t>teachers make consistent judgements about pupils’ progress and attainment, for example within a subject, across a year group and between year groups. </a:t>
            </a:r>
          </a:p>
          <a:p>
            <a:endParaRPr lang="en-GB" altLang="en-US" sz="2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Freeform: Shape 73">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2226" name="Rectangle 2">
            <a:extLst>
              <a:ext uri="{FF2B5EF4-FFF2-40B4-BE49-F238E27FC236}">
                <a16:creationId xmlns:a16="http://schemas.microsoft.com/office/drawing/2014/main" xmlns="" id="{F8721DC8-9EF5-41FA-84E6-250C5A28FC5B}"/>
              </a:ext>
            </a:extLst>
          </p:cNvPr>
          <p:cNvSpPr>
            <a:spLocks noGrp="1" noChangeArrowheads="1"/>
          </p:cNvSpPr>
          <p:nvPr>
            <p:ph type="title"/>
          </p:nvPr>
        </p:nvSpPr>
        <p:spPr>
          <a:xfrm>
            <a:off x="863029" y="1012004"/>
            <a:ext cx="3416158" cy="4795408"/>
          </a:xfrm>
        </p:spPr>
        <p:txBody>
          <a:bodyPr>
            <a:normAutofit/>
          </a:bodyPr>
          <a:lstStyle/>
          <a:p>
            <a:pPr eaLnBrk="1" hangingPunct="1"/>
            <a:r>
              <a:rPr lang="en-GB" altLang="en-US" b="1">
                <a:solidFill>
                  <a:srgbClr val="FFFFFF"/>
                </a:solidFill>
              </a:rPr>
              <a:t>Thank you</a:t>
            </a:r>
            <a:r>
              <a:rPr lang="en-GB" altLang="en-US">
                <a:solidFill>
                  <a:srgbClr val="FFFFFF"/>
                </a:solidFill>
              </a:rPr>
              <a:t/>
            </a:r>
            <a:br>
              <a:rPr lang="en-GB" altLang="en-US">
                <a:solidFill>
                  <a:srgbClr val="FFFFFF"/>
                </a:solidFill>
              </a:rPr>
            </a:br>
            <a:endParaRPr lang="en-US" altLang="en-US">
              <a:solidFill>
                <a:srgbClr val="FFFFFF"/>
              </a:solidFill>
            </a:endParaRPr>
          </a:p>
        </p:txBody>
      </p:sp>
      <p:graphicFrame>
        <p:nvGraphicFramePr>
          <p:cNvPr id="52229" name="Rectangle 3">
            <a:extLst>
              <a:ext uri="{FF2B5EF4-FFF2-40B4-BE49-F238E27FC236}">
                <a16:creationId xmlns:a16="http://schemas.microsoft.com/office/drawing/2014/main" xmlns="" id="{A7DD2CAA-F3E1-4172-BD74-6C0C768A6CD6}"/>
              </a:ext>
            </a:extLst>
          </p:cNvPr>
          <p:cNvGraphicFramePr/>
          <p:nvPr>
            <p:extLst>
              <p:ext uri="{D42A27DB-BD31-4B8C-83A1-F6EECF244321}">
                <p14:modId xmlns:p14="http://schemas.microsoft.com/office/powerpoint/2010/main" val="223430385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xmlns="" id="{FCA7F308-C3CE-4BC6-AE7B-38AF4B5938BA}"/>
              </a:ext>
            </a:extLst>
          </p:cNvPr>
          <p:cNvSpPr>
            <a:spLocks noGrp="1" noChangeArrowheads="1"/>
          </p:cNvSpPr>
          <p:nvPr>
            <p:ph type="title"/>
          </p:nvPr>
        </p:nvSpPr>
        <p:spPr>
          <a:xfrm>
            <a:off x="5116878" y="629266"/>
            <a:ext cx="6422849" cy="1676603"/>
          </a:xfrm>
        </p:spPr>
        <p:txBody>
          <a:bodyPr>
            <a:normAutofit/>
          </a:bodyPr>
          <a:lstStyle/>
          <a:p>
            <a:r>
              <a:rPr lang="en-GB" altLang="en-US" b="1" dirty="0">
                <a:solidFill>
                  <a:srgbClr val="FF3399"/>
                </a:solidFill>
              </a:rPr>
              <a:t>Session aims:</a:t>
            </a:r>
          </a:p>
        </p:txBody>
      </p:sp>
      <p:sp>
        <p:nvSpPr>
          <p:cNvPr id="75" name="Rectangle 74">
            <a:extLst>
              <a:ext uri="{FF2B5EF4-FFF2-40B4-BE49-F238E27FC236}">
                <a16:creationId xmlns:a16="http://schemas.microsoft.com/office/drawing/2014/main" xmlns="" id="{C95B82D5-A8BB-45BF-BED8-C7B2068921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36008" cy="6858000"/>
          </a:xfrm>
          <a:prstGeom prst="rect">
            <a:avLst/>
          </a:prstGeom>
          <a:solidFill>
            <a:srgbClr val="61793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ounded Rectangle 9">
            <a:extLst>
              <a:ext uri="{FF2B5EF4-FFF2-40B4-BE49-F238E27FC236}">
                <a16:creationId xmlns:a16="http://schemas.microsoft.com/office/drawing/2014/main" xmlns="" id="{296C61EC-FBF4-4216-BE67-6C864D30A0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632" y="484632"/>
            <a:ext cx="366674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698" name="Picture 2" descr="Target With Arrow Clip Art">
            <a:extLst>
              <a:ext uri="{FF2B5EF4-FFF2-40B4-BE49-F238E27FC236}">
                <a16:creationId xmlns:a16="http://schemas.microsoft.com/office/drawing/2014/main" xmlns="" id="{89625C92-C456-432D-862A-732FB7E5D8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392" y="803049"/>
            <a:ext cx="2647224" cy="2470743"/>
          </a:xfrm>
          <a:prstGeom prst="rect">
            <a:avLst/>
          </a:prstGeom>
          <a:noFill/>
          <a:effectLst/>
          <a:extLst>
            <a:ext uri="{909E8E84-426E-40DD-AFC4-6F175D3DCCD1}">
              <a14:hiddenFill xmlns:a14="http://schemas.microsoft.com/office/drawing/2010/main">
                <a:solidFill>
                  <a:srgbClr val="FFFFFF"/>
                </a:solidFill>
              </a14:hiddenFill>
            </a:ext>
          </a:extLst>
        </p:spPr>
      </p:pic>
      <p:pic>
        <p:nvPicPr>
          <p:cNvPr id="29700" name="Picture 4" descr="Target With Arrow Clip Art">
            <a:extLst>
              <a:ext uri="{FF2B5EF4-FFF2-40B4-BE49-F238E27FC236}">
                <a16:creationId xmlns:a16="http://schemas.microsoft.com/office/drawing/2014/main" xmlns="" id="{CB1F6860-B0AD-4B5A-9D2E-864944F91A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1011718" y="3461344"/>
            <a:ext cx="2612571" cy="2438400"/>
          </a:xfrm>
          <a:prstGeom prst="rect">
            <a:avLst/>
          </a:prstGeom>
          <a:noFill/>
          <a:extLst>
            <a:ext uri="{909E8E84-426E-40DD-AFC4-6F175D3DCCD1}">
              <a14:hiddenFill xmlns:a14="http://schemas.microsoft.com/office/drawing/2010/main">
                <a:solidFill>
                  <a:srgbClr val="FFFFFF"/>
                </a:solidFill>
              </a14:hiddenFill>
            </a:ext>
          </a:extLst>
        </p:spPr>
      </p:pic>
      <p:sp>
        <p:nvSpPr>
          <p:cNvPr id="9219" name="Content Placeholder 2">
            <a:extLst>
              <a:ext uri="{FF2B5EF4-FFF2-40B4-BE49-F238E27FC236}">
                <a16:creationId xmlns:a16="http://schemas.microsoft.com/office/drawing/2014/main" xmlns="" id="{EC260742-7BE3-419C-B817-7176E41013C6}"/>
              </a:ext>
            </a:extLst>
          </p:cNvPr>
          <p:cNvSpPr>
            <a:spLocks noGrp="1" noChangeArrowheads="1"/>
          </p:cNvSpPr>
          <p:nvPr>
            <p:ph idx="1"/>
          </p:nvPr>
        </p:nvSpPr>
        <p:spPr>
          <a:xfrm>
            <a:off x="5116880" y="2438400"/>
            <a:ext cx="6422848" cy="3785419"/>
          </a:xfrm>
        </p:spPr>
        <p:txBody>
          <a:bodyPr>
            <a:normAutofit/>
          </a:bodyPr>
          <a:lstStyle/>
          <a:p>
            <a:r>
              <a:rPr lang="en-GB" altLang="en-US" sz="3600" dirty="0">
                <a:solidFill>
                  <a:srgbClr val="7030A0"/>
                </a:solidFill>
              </a:rPr>
              <a:t>Review and challenge thinking and practice</a:t>
            </a:r>
          </a:p>
          <a:p>
            <a:r>
              <a:rPr lang="en-GB" altLang="en-US" sz="3600" dirty="0">
                <a:solidFill>
                  <a:srgbClr val="7030A0"/>
                </a:solidFill>
              </a:rPr>
              <a:t>Construct an evidence-based approach to assessing without levels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Title 1"/>
          <p:cNvSpPr>
            <a:spLocks noGrp="1"/>
          </p:cNvSpPr>
          <p:nvPr>
            <p:ph type="title"/>
          </p:nvPr>
        </p:nvSpPr>
        <p:spPr>
          <a:xfrm>
            <a:off x="838200" y="365126"/>
            <a:ext cx="10515600" cy="994752"/>
          </a:xfrm>
        </p:spPr>
        <p:txBody>
          <a:bodyPr>
            <a:normAutofit/>
          </a:bodyPr>
          <a:lstStyle/>
          <a:p>
            <a:r>
              <a:rPr lang="en-GB" altLang="en-US" sz="4000" dirty="0">
                <a:solidFill>
                  <a:srgbClr val="FF3399"/>
                </a:solidFill>
                <a:effectLst/>
                <a:cs typeface="Calibri" panose="020F0502020204030204" pitchFamily="34" charset="0"/>
              </a:rPr>
              <a:t>Reflection on 4+ years of Assessing without Levels</a:t>
            </a:r>
          </a:p>
        </p:txBody>
      </p:sp>
      <p:graphicFrame>
        <p:nvGraphicFramePr>
          <p:cNvPr id="21511" name="Content Placeholder 2">
            <a:extLst>
              <a:ext uri="{FF2B5EF4-FFF2-40B4-BE49-F238E27FC236}">
                <a16:creationId xmlns:a16="http://schemas.microsoft.com/office/drawing/2014/main" xmlns="" id="{63C9A8E6-9540-4D94-A035-6EA1D13A531B}"/>
              </a:ext>
            </a:extLst>
          </p:cNvPr>
          <p:cNvGraphicFramePr>
            <a:graphicFrameLocks noGrp="1"/>
          </p:cNvGraphicFramePr>
          <p:nvPr>
            <p:ph idx="1"/>
            <p:extLst>
              <p:ext uri="{D42A27DB-BD31-4B8C-83A1-F6EECF244321}">
                <p14:modId xmlns:p14="http://schemas.microsoft.com/office/powerpoint/2010/main" val="116243306"/>
              </p:ext>
            </p:extLst>
          </p:nvPr>
        </p:nvGraphicFramePr>
        <p:xfrm>
          <a:off x="838200" y="149738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7464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D5B086-8E6E-448F-81CD-B1DAF6CE7B94}"/>
              </a:ext>
            </a:extLst>
          </p:cNvPr>
          <p:cNvSpPr>
            <a:spLocks noGrp="1"/>
          </p:cNvSpPr>
          <p:nvPr>
            <p:ph type="title"/>
          </p:nvPr>
        </p:nvSpPr>
        <p:spPr>
          <a:xfrm>
            <a:off x="914400" y="332656"/>
            <a:ext cx="10363200" cy="1143000"/>
          </a:xfrm>
        </p:spPr>
        <p:txBody>
          <a:bodyPr/>
          <a:lstStyle/>
          <a:p>
            <a:pPr algn="ctr"/>
            <a:r>
              <a:rPr lang="en-GB" dirty="0">
                <a:solidFill>
                  <a:srgbClr val="FF3399"/>
                </a:solidFill>
              </a:rPr>
              <a:t>What is the NC model?</a:t>
            </a:r>
          </a:p>
        </p:txBody>
      </p:sp>
      <p:sp>
        <p:nvSpPr>
          <p:cNvPr id="3" name="Content Placeholder 2">
            <a:extLst>
              <a:ext uri="{FF2B5EF4-FFF2-40B4-BE49-F238E27FC236}">
                <a16:creationId xmlns:a16="http://schemas.microsoft.com/office/drawing/2014/main" xmlns="" id="{69EB0919-4A5E-4EA1-A02D-C981A1A9B7F4}"/>
              </a:ext>
            </a:extLst>
          </p:cNvPr>
          <p:cNvSpPr>
            <a:spLocks noGrp="1"/>
          </p:cNvSpPr>
          <p:nvPr>
            <p:ph idx="1"/>
          </p:nvPr>
        </p:nvSpPr>
        <p:spPr>
          <a:xfrm>
            <a:off x="914400" y="4513381"/>
            <a:ext cx="10363200" cy="1371602"/>
          </a:xfrm>
        </p:spPr>
        <p:txBody>
          <a:bodyPr>
            <a:normAutofit fontScale="47500" lnSpcReduction="20000"/>
          </a:bodyPr>
          <a:lstStyle/>
          <a:p>
            <a:endParaRPr lang="en-GB" dirty="0">
              <a:solidFill>
                <a:srgbClr val="7030A0"/>
              </a:solidFill>
            </a:endParaRPr>
          </a:p>
          <a:p>
            <a:pPr marL="0" indent="0">
              <a:lnSpc>
                <a:spcPct val="132000"/>
              </a:lnSpc>
              <a:spcBef>
                <a:spcPts val="0"/>
              </a:spcBef>
              <a:buNone/>
            </a:pPr>
            <a:r>
              <a:rPr lang="en-GB" sz="6000" dirty="0">
                <a:solidFill>
                  <a:srgbClr val="7030A0"/>
                </a:solidFill>
              </a:rPr>
              <a:t>DfE (2011). </a:t>
            </a:r>
            <a:r>
              <a:rPr lang="en-GB" sz="6000" i="1" dirty="0">
                <a:solidFill>
                  <a:srgbClr val="7030A0"/>
                </a:solidFill>
              </a:rPr>
              <a:t>The Framework for the National Curriculum. A report by the Expert Panel. </a:t>
            </a:r>
            <a:r>
              <a:rPr lang="en-GB" sz="6000" dirty="0">
                <a:solidFill>
                  <a:srgbClr val="7030A0"/>
                </a:solidFill>
              </a:rPr>
              <a:t>London: Department for Education.</a:t>
            </a:r>
          </a:p>
        </p:txBody>
      </p:sp>
      <p:sp>
        <p:nvSpPr>
          <p:cNvPr id="4" name="Speech Bubble: Rectangle with Corners Rounded 3">
            <a:extLst>
              <a:ext uri="{FF2B5EF4-FFF2-40B4-BE49-F238E27FC236}">
                <a16:creationId xmlns:a16="http://schemas.microsoft.com/office/drawing/2014/main" xmlns="" id="{37B10CD8-9658-4AB7-A387-B0E33615B1A3}"/>
              </a:ext>
            </a:extLst>
          </p:cNvPr>
          <p:cNvSpPr/>
          <p:nvPr/>
        </p:nvSpPr>
        <p:spPr>
          <a:xfrm>
            <a:off x="5498123" y="1775318"/>
            <a:ext cx="4454769" cy="2250831"/>
          </a:xfrm>
          <a:prstGeom prst="wedgeRoundRectCallout">
            <a:avLst>
              <a:gd name="adj1" fmla="val -50245"/>
              <a:gd name="adj2" fmla="val 65625"/>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90000"/>
              </a:lnSpc>
              <a:spcBef>
                <a:spcPts val="1000"/>
              </a:spcBef>
            </a:pPr>
            <a:r>
              <a:rPr lang="en-GB" sz="2800" dirty="0">
                <a:solidFill>
                  <a:schemeClr val="bg1"/>
                </a:solidFill>
              </a:rPr>
              <a:t>“A revised model that focuses on inclusion, mastery and progress.” p.50</a:t>
            </a:r>
          </a:p>
        </p:txBody>
      </p:sp>
      <p:pic>
        <p:nvPicPr>
          <p:cNvPr id="32770" name="Picture 2" descr="Caffeine Molecule Clip Art">
            <a:extLst>
              <a:ext uri="{FF2B5EF4-FFF2-40B4-BE49-F238E27FC236}">
                <a16:creationId xmlns:a16="http://schemas.microsoft.com/office/drawing/2014/main" xmlns="" id="{5773D4BE-97CE-4780-A7FC-F6531F3CA22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7558" y="1700584"/>
            <a:ext cx="2857500" cy="2400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84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CFB523-6275-4908-9C71-B79114592D65}"/>
              </a:ext>
            </a:extLst>
          </p:cNvPr>
          <p:cNvSpPr>
            <a:spLocks noGrp="1"/>
          </p:cNvSpPr>
          <p:nvPr>
            <p:ph type="title"/>
          </p:nvPr>
        </p:nvSpPr>
        <p:spPr/>
        <p:txBody>
          <a:bodyPr/>
          <a:lstStyle/>
          <a:p>
            <a:pPr algn="ctr"/>
            <a:r>
              <a:rPr lang="en-GB" dirty="0">
                <a:solidFill>
                  <a:srgbClr val="FF3399"/>
                </a:solidFill>
              </a:rPr>
              <a:t>DfE (2011) - Assessment</a:t>
            </a:r>
          </a:p>
        </p:txBody>
      </p:sp>
      <p:sp>
        <p:nvSpPr>
          <p:cNvPr id="4" name="Speech Bubble: Rectangle with Corners Rounded 3">
            <a:extLst>
              <a:ext uri="{FF2B5EF4-FFF2-40B4-BE49-F238E27FC236}">
                <a16:creationId xmlns:a16="http://schemas.microsoft.com/office/drawing/2014/main" xmlns="" id="{AE410577-96FD-4433-A0C8-D2027631783B}"/>
              </a:ext>
            </a:extLst>
          </p:cNvPr>
          <p:cNvSpPr/>
          <p:nvPr/>
        </p:nvSpPr>
        <p:spPr>
          <a:xfrm>
            <a:off x="4665784" y="1690688"/>
            <a:ext cx="5978769" cy="3476619"/>
          </a:xfrm>
          <a:prstGeom prst="wedgeRoundRectCallout">
            <a:avLst>
              <a:gd name="adj1" fmla="val -50245"/>
              <a:gd name="adj2" fmla="val 65625"/>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a:solidFill>
                  <a:schemeClr val="bg1"/>
                </a:solidFill>
              </a:rPr>
              <a:t>“We do not want to encourage the promulgation of huge numbers of atomistic and trivial statements of attainment that characterised earlier versions of the National Curriculum”</a:t>
            </a:r>
          </a:p>
        </p:txBody>
      </p:sp>
      <p:pic>
        <p:nvPicPr>
          <p:cNvPr id="33794" name="Picture 2" descr="Authentic Assessment Clip Art">
            <a:extLst>
              <a:ext uri="{FF2B5EF4-FFF2-40B4-BE49-F238E27FC236}">
                <a16:creationId xmlns:a16="http://schemas.microsoft.com/office/drawing/2014/main" xmlns="" id="{4C57A42C-61D2-49A9-855B-C36802B8EC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014535"/>
            <a:ext cx="2857500" cy="2828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789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93A4390-CEF6-45AC-B955-43E81846BAF1}"/>
              </a:ext>
            </a:extLst>
          </p:cNvPr>
          <p:cNvSpPr>
            <a:spLocks noGrp="1"/>
          </p:cNvSpPr>
          <p:nvPr>
            <p:ph type="title"/>
          </p:nvPr>
        </p:nvSpPr>
        <p:spPr>
          <a:xfrm>
            <a:off x="838200" y="963877"/>
            <a:ext cx="3494362" cy="4930246"/>
          </a:xfrm>
        </p:spPr>
        <p:txBody>
          <a:bodyPr>
            <a:normAutofit/>
          </a:bodyPr>
          <a:lstStyle/>
          <a:p>
            <a:pPr algn="r"/>
            <a:r>
              <a:rPr lang="en-GB" dirty="0">
                <a:solidFill>
                  <a:srgbClr val="FF3399"/>
                </a:solidFill>
              </a:rPr>
              <a:t>What is statutory for state maintained schools?</a:t>
            </a:r>
            <a:br>
              <a:rPr lang="en-GB" dirty="0">
                <a:solidFill>
                  <a:srgbClr val="FF3399"/>
                </a:solidFill>
              </a:rPr>
            </a:br>
            <a:r>
              <a:rPr lang="en-GB">
                <a:solidFill>
                  <a:srgbClr val="FF3399"/>
                </a:solidFill>
              </a:rPr>
              <a:t>SI 1437</a:t>
            </a:r>
            <a:endParaRPr lang="en-GB" dirty="0">
              <a:solidFill>
                <a:srgbClr val="FF3399"/>
              </a:solidFill>
            </a:endParaRPr>
          </a:p>
        </p:txBody>
      </p:sp>
      <p:cxnSp>
        <p:nvCxnSpPr>
          <p:cNvPr id="1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0AC72E9D-81A0-4865-B485-E11B62167218}"/>
              </a:ext>
            </a:extLst>
          </p:cNvPr>
          <p:cNvSpPr>
            <a:spLocks noGrp="1"/>
          </p:cNvSpPr>
          <p:nvPr>
            <p:ph idx="1"/>
          </p:nvPr>
        </p:nvSpPr>
        <p:spPr>
          <a:xfrm>
            <a:off x="4976031" y="1817077"/>
            <a:ext cx="6377769" cy="4229446"/>
          </a:xfrm>
        </p:spPr>
        <p:txBody>
          <a:bodyPr anchor="ctr">
            <a:normAutofit lnSpcReduction="10000"/>
          </a:bodyPr>
          <a:lstStyle/>
          <a:p>
            <a:pPr marL="514350" indent="-514350">
              <a:buFont typeface="+mj-lt"/>
              <a:buAutoNum type="arabicPeriod"/>
            </a:pPr>
            <a:r>
              <a:rPr lang="en-GB" sz="2600" dirty="0">
                <a:solidFill>
                  <a:srgbClr val="7030A0"/>
                </a:solidFill>
              </a:rPr>
              <a:t>Programme of study for physical education</a:t>
            </a:r>
          </a:p>
          <a:p>
            <a:pPr marL="514350" indent="-514350">
              <a:buFont typeface="+mj-lt"/>
              <a:buAutoNum type="arabicPeriod"/>
            </a:pPr>
            <a:r>
              <a:rPr lang="en-GB" sz="2600" dirty="0">
                <a:solidFill>
                  <a:srgbClr val="7030A0"/>
                </a:solidFill>
              </a:rPr>
              <a:t>Keep a curriculum record</a:t>
            </a:r>
          </a:p>
          <a:p>
            <a:pPr marL="514350" indent="-514350">
              <a:buFont typeface="+mj-lt"/>
              <a:buAutoNum type="arabicPeriod"/>
            </a:pPr>
            <a:r>
              <a:rPr lang="en-GB" sz="2600" dirty="0">
                <a:solidFill>
                  <a:srgbClr val="7030A0"/>
                </a:solidFill>
              </a:rPr>
              <a:t>Report </a:t>
            </a:r>
            <a:r>
              <a:rPr lang="en-GB" sz="2600" dirty="0">
                <a:solidFill>
                  <a:srgbClr val="7030A0"/>
                </a:solidFill>
                <a:ea typeface="Times New Roman" panose="02020603050405020304" pitchFamily="18" charset="0"/>
                <a:cs typeface="Calibri" panose="020F0502020204030204" pitchFamily="34" charset="0"/>
              </a:rPr>
              <a:t>‘brief particulars of achievements’ in PE each year</a:t>
            </a:r>
          </a:p>
          <a:p>
            <a:pPr marL="514350" indent="-514350">
              <a:buFont typeface="+mj-lt"/>
              <a:buAutoNum type="arabicPeriod"/>
            </a:pPr>
            <a:r>
              <a:rPr lang="en-GB" sz="2600" dirty="0">
                <a:solidFill>
                  <a:srgbClr val="7030A0"/>
                </a:solidFill>
                <a:cs typeface="Calibri" panose="020F0502020204030204" pitchFamily="34" charset="0"/>
              </a:rPr>
              <a:t>Report ‘comments on general progress’</a:t>
            </a:r>
          </a:p>
          <a:p>
            <a:pPr marL="514350" indent="-514350">
              <a:buFont typeface="+mj-lt"/>
              <a:buAutoNum type="arabicPeriod"/>
            </a:pPr>
            <a:r>
              <a:rPr lang="en-GB" sz="2600" dirty="0">
                <a:solidFill>
                  <a:srgbClr val="7030A0"/>
                </a:solidFill>
                <a:cs typeface="Calibri" panose="020F0502020204030204" pitchFamily="34" charset="0"/>
              </a:rPr>
              <a:t>Share arrangements to parents to discuss the report with the pupil’s teacher</a:t>
            </a:r>
          </a:p>
          <a:p>
            <a:pPr marL="514350" indent="-514350">
              <a:buFont typeface="+mj-lt"/>
              <a:buAutoNum type="arabicPeriod"/>
            </a:pPr>
            <a:r>
              <a:rPr lang="en-GB" sz="2600" dirty="0">
                <a:solidFill>
                  <a:srgbClr val="7030A0"/>
                </a:solidFill>
                <a:cs typeface="Calibri" panose="020F0502020204030204" pitchFamily="34" charset="0"/>
              </a:rPr>
              <a:t>At the end of the key stage report against the attainment target for PE </a:t>
            </a:r>
          </a:p>
          <a:p>
            <a:pPr marL="514350" indent="-514350">
              <a:buFont typeface="+mj-lt"/>
              <a:buAutoNum type="arabicPeriod"/>
            </a:pPr>
            <a:endParaRPr lang="en-GB" sz="2400" dirty="0">
              <a:cs typeface="Calibri" panose="020F0502020204030204" pitchFamily="34" charset="0"/>
            </a:endParaRPr>
          </a:p>
          <a:p>
            <a:pPr marL="514350" indent="-514350">
              <a:buFont typeface="+mj-lt"/>
              <a:buAutoNum type="arabicPeriod"/>
            </a:pPr>
            <a:endParaRPr lang="en-GB" sz="2400" dirty="0"/>
          </a:p>
        </p:txBody>
      </p:sp>
    </p:spTree>
    <p:extLst>
      <p:ext uri="{BB962C8B-B14F-4D97-AF65-F5344CB8AC3E}">
        <p14:creationId xmlns:p14="http://schemas.microsoft.com/office/powerpoint/2010/main" val="2720399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xmlns="" id="{46C2E80F-49A6-4372-B103-219D417A55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xmlns="" id="{D93A4390-CEF6-45AC-B955-43E81846BAF1}"/>
              </a:ext>
            </a:extLst>
          </p:cNvPr>
          <p:cNvSpPr>
            <a:spLocks noGrp="1"/>
          </p:cNvSpPr>
          <p:nvPr>
            <p:ph type="title"/>
          </p:nvPr>
        </p:nvSpPr>
        <p:spPr>
          <a:xfrm>
            <a:off x="863029" y="1012004"/>
            <a:ext cx="3416158" cy="4795408"/>
          </a:xfrm>
        </p:spPr>
        <p:txBody>
          <a:bodyPr>
            <a:normAutofit/>
          </a:bodyPr>
          <a:lstStyle/>
          <a:p>
            <a:r>
              <a:rPr lang="en-GB">
                <a:solidFill>
                  <a:srgbClr val="FFFFFF"/>
                </a:solidFill>
              </a:rPr>
              <a:t>Non-statutory?</a:t>
            </a:r>
          </a:p>
        </p:txBody>
      </p:sp>
      <p:graphicFrame>
        <p:nvGraphicFramePr>
          <p:cNvPr id="5" name="Content Placeholder 2">
            <a:extLst>
              <a:ext uri="{FF2B5EF4-FFF2-40B4-BE49-F238E27FC236}">
                <a16:creationId xmlns:a16="http://schemas.microsoft.com/office/drawing/2014/main" xmlns="" id="{96DDEA08-4D44-4FC3-9A80-381D000761F6}"/>
              </a:ext>
            </a:extLst>
          </p:cNvPr>
          <p:cNvGraphicFramePr>
            <a:graphicFrameLocks noGrp="1"/>
          </p:cNvGraphicFramePr>
          <p:nvPr>
            <p:ph idx="1"/>
            <p:extLst>
              <p:ext uri="{D42A27DB-BD31-4B8C-83A1-F6EECF244321}">
                <p14:modId xmlns:p14="http://schemas.microsoft.com/office/powerpoint/2010/main" val="50126076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04196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 name="Rectangle 74">
            <a:extLst>
              <a:ext uri="{FF2B5EF4-FFF2-40B4-BE49-F238E27FC236}">
                <a16:creationId xmlns:a16="http://schemas.microsoft.com/office/drawing/2014/main" xmlns="" id="{08E89D5E-1885-4160-AC77-CC471DD1D0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463600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42" name="Title 1">
            <a:extLst>
              <a:ext uri="{FF2B5EF4-FFF2-40B4-BE49-F238E27FC236}">
                <a16:creationId xmlns:a16="http://schemas.microsoft.com/office/drawing/2014/main" xmlns="" id="{5FECF3A2-2ABA-4D7E-B3F8-754EBCA6DE56}"/>
              </a:ext>
            </a:extLst>
          </p:cNvPr>
          <p:cNvSpPr>
            <a:spLocks noGrp="1" noChangeArrowheads="1"/>
          </p:cNvSpPr>
          <p:nvPr>
            <p:ph type="title"/>
          </p:nvPr>
        </p:nvSpPr>
        <p:spPr>
          <a:xfrm>
            <a:off x="943277" y="712269"/>
            <a:ext cx="3370998" cy="5502264"/>
          </a:xfrm>
        </p:spPr>
        <p:txBody>
          <a:bodyPr vert="horz" lIns="91440" tIns="45720" rIns="91440" bIns="45720" rtlCol="0" anchor="ctr">
            <a:normAutofit/>
          </a:bodyPr>
          <a:lstStyle/>
          <a:p>
            <a:r>
              <a:rPr lang="en-US" altLang="en-US" sz="4400" kern="1200" dirty="0">
                <a:solidFill>
                  <a:srgbClr val="FFFFFF"/>
                </a:solidFill>
                <a:latin typeface="+mj-lt"/>
                <a:ea typeface="+mj-ea"/>
                <a:cs typeface="+mj-cs"/>
              </a:rPr>
              <a:t>Task: What is..</a:t>
            </a:r>
          </a:p>
        </p:txBody>
      </p:sp>
      <p:cxnSp>
        <p:nvCxnSpPr>
          <p:cNvPr id="77" name="Straight Connector 76">
            <a:extLst>
              <a:ext uri="{FF2B5EF4-FFF2-40B4-BE49-F238E27FC236}">
                <a16:creationId xmlns:a16="http://schemas.microsoft.com/office/drawing/2014/main" xmlns="" id="{550D2BD1-98F9-412D-905B-3A843EF4078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V="1">
            <a:off x="762000" y="2971800"/>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graphicFrame>
        <p:nvGraphicFramePr>
          <p:cNvPr id="35846" name="Text Placeholder 3">
            <a:extLst>
              <a:ext uri="{FF2B5EF4-FFF2-40B4-BE49-F238E27FC236}">
                <a16:creationId xmlns:a16="http://schemas.microsoft.com/office/drawing/2014/main" xmlns="" id="{61AE4DED-3AE9-45C8-9C29-925A89E65F86}"/>
              </a:ext>
            </a:extLst>
          </p:cNvPr>
          <p:cNvGraphicFramePr/>
          <p:nvPr>
            <p:extLst>
              <p:ext uri="{D42A27DB-BD31-4B8C-83A1-F6EECF244321}">
                <p14:modId xmlns:p14="http://schemas.microsoft.com/office/powerpoint/2010/main" val="1140968991"/>
              </p:ext>
            </p:extLst>
          </p:nvPr>
        </p:nvGraphicFramePr>
        <p:xfrm>
          <a:off x="4979685" y="642937"/>
          <a:ext cx="6269038" cy="55721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7">
            <a:extLst>
              <a:ext uri="{FF2B5EF4-FFF2-40B4-BE49-F238E27FC236}">
                <a16:creationId xmlns:a16="http://schemas.microsoft.com/office/drawing/2014/main" xmlns="" id="{8D70B121-56F4-4848-B38B-182089D909F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4B1D467F-7D24-4C22-A301-089DE4A81A68}"/>
              </a:ext>
            </a:extLst>
          </p:cNvPr>
          <p:cNvSpPr>
            <a:spLocks noGrp="1"/>
          </p:cNvSpPr>
          <p:nvPr>
            <p:ph type="title"/>
          </p:nvPr>
        </p:nvSpPr>
        <p:spPr>
          <a:xfrm>
            <a:off x="838200" y="963877"/>
            <a:ext cx="3494362" cy="4930246"/>
          </a:xfrm>
        </p:spPr>
        <p:txBody>
          <a:bodyPr>
            <a:normAutofit/>
          </a:bodyPr>
          <a:lstStyle/>
          <a:p>
            <a:pPr algn="r"/>
            <a:r>
              <a:rPr lang="en-GB" dirty="0">
                <a:solidFill>
                  <a:srgbClr val="FF3399"/>
                </a:solidFill>
              </a:rPr>
              <a:t>Assessment fit for purpose</a:t>
            </a:r>
          </a:p>
        </p:txBody>
      </p:sp>
      <p:cxnSp>
        <p:nvCxnSpPr>
          <p:cNvPr id="20" name="Straight Connector 9">
            <a:extLst>
              <a:ext uri="{FF2B5EF4-FFF2-40B4-BE49-F238E27FC236}">
                <a16:creationId xmlns:a16="http://schemas.microsoft.com/office/drawing/2014/main" xmlns="" id="{2D72A2C9-F3CA-4216-8BAD-FA4C970C3C4E}"/>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4D6F115B-FFD0-47F3-9B69-1F70E11A4908}"/>
              </a:ext>
            </a:extLst>
          </p:cNvPr>
          <p:cNvSpPr>
            <a:spLocks noGrp="1"/>
          </p:cNvSpPr>
          <p:nvPr>
            <p:ph idx="1"/>
          </p:nvPr>
        </p:nvSpPr>
        <p:spPr>
          <a:xfrm>
            <a:off x="4976031" y="963877"/>
            <a:ext cx="6377769" cy="4930246"/>
          </a:xfrm>
        </p:spPr>
        <p:txBody>
          <a:bodyPr anchor="ctr">
            <a:normAutofit/>
          </a:bodyPr>
          <a:lstStyle/>
          <a:p>
            <a:pPr marL="0" indent="0">
              <a:buNone/>
            </a:pPr>
            <a:r>
              <a:rPr lang="en-GB" dirty="0">
                <a:solidFill>
                  <a:srgbClr val="7030A0"/>
                </a:solidFill>
              </a:rPr>
              <a:t>How do we report or ‘show’ progress?</a:t>
            </a:r>
          </a:p>
          <a:p>
            <a:pPr lvl="1"/>
            <a:r>
              <a:rPr lang="en-GB" sz="2800" dirty="0">
                <a:solidFill>
                  <a:srgbClr val="7030A0"/>
                </a:solidFill>
              </a:rPr>
              <a:t>Numbers?</a:t>
            </a:r>
          </a:p>
          <a:p>
            <a:pPr lvl="1"/>
            <a:r>
              <a:rPr lang="en-GB" sz="2800" dirty="0">
                <a:solidFill>
                  <a:srgbClr val="7030A0"/>
                </a:solidFill>
              </a:rPr>
              <a:t>Letters?</a:t>
            </a:r>
          </a:p>
          <a:p>
            <a:pPr lvl="1"/>
            <a:r>
              <a:rPr lang="en-GB" sz="2800" dirty="0">
                <a:solidFill>
                  <a:srgbClr val="7030A0"/>
                </a:solidFill>
              </a:rPr>
              <a:t>Rainbow colours?</a:t>
            </a:r>
          </a:p>
          <a:p>
            <a:pPr lvl="1"/>
            <a:r>
              <a:rPr lang="en-GB" sz="2800" dirty="0">
                <a:solidFill>
                  <a:srgbClr val="7030A0"/>
                </a:solidFill>
              </a:rPr>
              <a:t>Hierarchical ‘I can’ statements?</a:t>
            </a:r>
          </a:p>
          <a:p>
            <a:pPr lvl="1"/>
            <a:r>
              <a:rPr lang="en-GB" sz="2800" dirty="0">
                <a:solidFill>
                  <a:srgbClr val="7030A0"/>
                </a:solidFill>
              </a:rPr>
              <a:t>Tick boxes against statements?</a:t>
            </a:r>
          </a:p>
        </p:txBody>
      </p:sp>
    </p:spTree>
    <p:extLst>
      <p:ext uri="{BB962C8B-B14F-4D97-AF65-F5344CB8AC3E}">
        <p14:creationId xmlns:p14="http://schemas.microsoft.com/office/powerpoint/2010/main" val="3946047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3198</Words>
  <Application>Microsoft Office PowerPoint</Application>
  <PresentationFormat>Widescreen</PresentationFormat>
  <Paragraphs>213</Paragraphs>
  <Slides>19</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ＭＳ Ｐゴシック</vt:lpstr>
      <vt:lpstr>Arial</vt:lpstr>
      <vt:lpstr>Calibri</vt:lpstr>
      <vt:lpstr>Calibri Light</vt:lpstr>
      <vt:lpstr>Symbol</vt:lpstr>
      <vt:lpstr>Times New Roman</vt:lpstr>
      <vt:lpstr>Wingdings</vt:lpstr>
      <vt:lpstr>Office Theme</vt:lpstr>
      <vt:lpstr>Where are we now?: Constructing an approach to assessing without levels  </vt:lpstr>
      <vt:lpstr>Session aims:</vt:lpstr>
      <vt:lpstr>Reflection on 4+ years of Assessing without Levels</vt:lpstr>
      <vt:lpstr>What is the NC model?</vt:lpstr>
      <vt:lpstr>DfE (2011) - Assessment</vt:lpstr>
      <vt:lpstr>What is statutory for state maintained schools? SI 1437</vt:lpstr>
      <vt:lpstr>Non-statutory?</vt:lpstr>
      <vt:lpstr>Task: What is..</vt:lpstr>
      <vt:lpstr>Assessment fit for purpose</vt:lpstr>
      <vt:lpstr>Understanding Mastery </vt:lpstr>
      <vt:lpstr>Mastery – nothing new</vt:lpstr>
      <vt:lpstr>PowerPoint Presentation</vt:lpstr>
      <vt:lpstr>The language of learning</vt:lpstr>
      <vt:lpstr>Physical Education purpose and aims</vt:lpstr>
      <vt:lpstr>What is the standard of learning expected?:   Head – Heart – Hands </vt:lpstr>
      <vt:lpstr>PowerPoint Presentation</vt:lpstr>
      <vt:lpstr>PowerPoint Presentation</vt:lpstr>
      <vt:lpstr>Accuracy &amp; impact of assessment</vt:lpstr>
      <vt:lpstr>Thank you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Where are we now?: Constructing an approach to assessing without levels</dc:title>
  <dc:creator>Andrew Frapwell</dc:creator>
  <cp:lastModifiedBy>Tim Aldred</cp:lastModifiedBy>
  <cp:revision>5</cp:revision>
  <dcterms:created xsi:type="dcterms:W3CDTF">2019-03-06T21:46:45Z</dcterms:created>
  <dcterms:modified xsi:type="dcterms:W3CDTF">2019-03-08T10:25:33Z</dcterms:modified>
</cp:coreProperties>
</file>